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2" r:id="rId2"/>
    <p:sldId id="270" r:id="rId3"/>
    <p:sldId id="283" r:id="rId4"/>
    <p:sldId id="275" r:id="rId5"/>
    <p:sldId id="267" r:id="rId6"/>
    <p:sldId id="284" r:id="rId7"/>
    <p:sldId id="281" r:id="rId8"/>
    <p:sldId id="286" r:id="rId9"/>
    <p:sldId id="274" r:id="rId10"/>
    <p:sldId id="279" r:id="rId11"/>
    <p:sldId id="269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9EB9"/>
    <a:srgbClr val="FF6565"/>
    <a:srgbClr val="FF8989"/>
    <a:srgbClr val="FF2D2D"/>
    <a:srgbClr val="FFCDCD"/>
    <a:srgbClr val="FF3F3F"/>
    <a:srgbClr val="BFBFBF"/>
    <a:srgbClr val="71CBCC"/>
    <a:srgbClr val="CDE7E8"/>
    <a:srgbClr val="1B7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7D752-AA0F-46A6-BFF5-A495807EF702}" v="2874" dt="2022-03-31T13:02:18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5026" autoAdjust="0"/>
  </p:normalViewPr>
  <p:slideViewPr>
    <p:cSldViewPr snapToGrid="0">
      <p:cViewPr varScale="1">
        <p:scale>
          <a:sx n="104" d="100"/>
          <a:sy n="104" d="100"/>
        </p:scale>
        <p:origin x="126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은" userId="8eb5959a0719d00b" providerId="LiveId" clId="{2A17D752-AA0F-46A6-BFF5-A495807EF702}"/>
    <pc:docChg chg="undo redo custSel addSld delSld modSld sldOrd">
      <pc:chgData name="이 상은" userId="8eb5959a0719d00b" providerId="LiveId" clId="{2A17D752-AA0F-46A6-BFF5-A495807EF702}" dt="2022-03-31T13:02:18.070" v="17378"/>
      <pc:docMkLst>
        <pc:docMk/>
      </pc:docMkLst>
      <pc:sldChg chg="addSp delSp modSp del mod delAnim modAnim">
        <pc:chgData name="이 상은" userId="8eb5959a0719d00b" providerId="LiveId" clId="{2A17D752-AA0F-46A6-BFF5-A495807EF702}" dt="2022-03-30T00:59:43.209" v="12567" actId="2696"/>
        <pc:sldMkLst>
          <pc:docMk/>
          <pc:sldMk cId="2790319207" sldId="256"/>
        </pc:sldMkLst>
        <pc:spChg chg="add del mod">
          <ac:chgData name="이 상은" userId="8eb5959a0719d00b" providerId="LiveId" clId="{2A17D752-AA0F-46A6-BFF5-A495807EF702}" dt="2022-03-18T04:21:41.648" v="1019" actId="478"/>
          <ac:spMkLst>
            <pc:docMk/>
            <pc:sldMk cId="2790319207" sldId="256"/>
            <ac:spMk id="2" creationId="{24D70272-A06C-487F-AE60-24E01CEE59A7}"/>
          </ac:spMkLst>
        </pc:spChg>
        <pc:spChg chg="add mod">
          <ac:chgData name="이 상은" userId="8eb5959a0719d00b" providerId="LiveId" clId="{2A17D752-AA0F-46A6-BFF5-A495807EF702}" dt="2022-03-30T00:43:39.103" v="12491" actId="1076"/>
          <ac:spMkLst>
            <pc:docMk/>
            <pc:sldMk cId="2790319207" sldId="256"/>
            <ac:spMk id="3" creationId="{7A767935-9F9A-4BFA-BAE1-D21CC1E3D6C0}"/>
          </ac:spMkLst>
        </pc:spChg>
        <pc:spChg chg="mod topLvl">
          <ac:chgData name="이 상은" userId="8eb5959a0719d00b" providerId="LiveId" clId="{2A17D752-AA0F-46A6-BFF5-A495807EF702}" dt="2022-03-23T13:25:12.823" v="4203" actId="164"/>
          <ac:spMkLst>
            <pc:docMk/>
            <pc:sldMk cId="2790319207" sldId="256"/>
            <ac:spMk id="4" creationId="{CA71FFE2-6C84-4C01-B32F-F10F27206D01}"/>
          </ac:spMkLst>
        </pc:spChg>
        <pc:spChg chg="add mod">
          <ac:chgData name="이 상은" userId="8eb5959a0719d00b" providerId="LiveId" clId="{2A17D752-AA0F-46A6-BFF5-A495807EF702}" dt="2022-03-26T05:59:26.501" v="7956" actId="1076"/>
          <ac:spMkLst>
            <pc:docMk/>
            <pc:sldMk cId="2790319207" sldId="256"/>
            <ac:spMk id="5" creationId="{18E99BA4-3769-41A6-9213-6D70B456CD7C}"/>
          </ac:spMkLst>
        </pc:spChg>
        <pc:spChg chg="del">
          <ac:chgData name="이 상은" userId="8eb5959a0719d00b" providerId="LiveId" clId="{2A17D752-AA0F-46A6-BFF5-A495807EF702}" dt="2022-03-24T12:19:56.272" v="5319" actId="478"/>
          <ac:spMkLst>
            <pc:docMk/>
            <pc:sldMk cId="2790319207" sldId="256"/>
            <ac:spMk id="6" creationId="{28FB8A99-2887-4E75-AC94-999EC543479C}"/>
          </ac:spMkLst>
        </pc:spChg>
        <pc:spChg chg="add del mod ord">
          <ac:chgData name="이 상은" userId="8eb5959a0719d00b" providerId="LiveId" clId="{2A17D752-AA0F-46A6-BFF5-A495807EF702}" dt="2022-03-23T13:29:06.862" v="4272" actId="478"/>
          <ac:spMkLst>
            <pc:docMk/>
            <pc:sldMk cId="2790319207" sldId="256"/>
            <ac:spMk id="6" creationId="{3528113A-DA08-4958-80C6-BBC10A28A61C}"/>
          </ac:spMkLst>
        </pc:spChg>
        <pc:spChg chg="del">
          <ac:chgData name="이 상은" userId="8eb5959a0719d00b" providerId="LiveId" clId="{2A17D752-AA0F-46A6-BFF5-A495807EF702}" dt="2022-03-26T11:42:23.411" v="12252" actId="478"/>
          <ac:spMkLst>
            <pc:docMk/>
            <pc:sldMk cId="2790319207" sldId="256"/>
            <ac:spMk id="6" creationId="{FD34AEAF-C9C4-45C7-B26D-FC7CEC99611E}"/>
          </ac:spMkLst>
        </pc:spChg>
        <pc:spChg chg="add del mod ord">
          <ac:chgData name="이 상은" userId="8eb5959a0719d00b" providerId="LiveId" clId="{2A17D752-AA0F-46A6-BFF5-A495807EF702}" dt="2022-03-26T05:44:48.678" v="7848" actId="478"/>
          <ac:spMkLst>
            <pc:docMk/>
            <pc:sldMk cId="2790319207" sldId="256"/>
            <ac:spMk id="7" creationId="{3610BF7E-ABB9-4FFC-9267-7438E702B0DC}"/>
          </ac:spMkLst>
        </pc:spChg>
        <pc:spChg chg="add mod">
          <ac:chgData name="이 상은" userId="8eb5959a0719d00b" providerId="LiveId" clId="{2A17D752-AA0F-46A6-BFF5-A495807EF702}" dt="2022-03-26T05:55:16.979" v="7937" actId="1076"/>
          <ac:spMkLst>
            <pc:docMk/>
            <pc:sldMk cId="2790319207" sldId="256"/>
            <ac:spMk id="9" creationId="{74AE22C1-7323-4F6F-A3E9-B020944B772D}"/>
          </ac:spMkLst>
        </pc:spChg>
        <pc:spChg chg="add mod">
          <ac:chgData name="이 상은" userId="8eb5959a0719d00b" providerId="LiveId" clId="{2A17D752-AA0F-46A6-BFF5-A495807EF702}" dt="2022-03-26T11:42:28.588" v="12253" actId="1076"/>
          <ac:spMkLst>
            <pc:docMk/>
            <pc:sldMk cId="2790319207" sldId="256"/>
            <ac:spMk id="11" creationId="{8C6CA070-6086-4439-81A3-24E8A05BB8A2}"/>
          </ac:spMkLst>
        </pc:spChg>
        <pc:spChg chg="mod">
          <ac:chgData name="이 상은" userId="8eb5959a0719d00b" providerId="LiveId" clId="{2A17D752-AA0F-46A6-BFF5-A495807EF702}" dt="2022-03-23T13:24:08.845" v="4194" actId="165"/>
          <ac:spMkLst>
            <pc:docMk/>
            <pc:sldMk cId="2790319207" sldId="256"/>
            <ac:spMk id="12" creationId="{D830F590-1BA0-4157-8EDE-9B3D639ECA90}"/>
          </ac:spMkLst>
        </pc:spChg>
        <pc:spChg chg="mod">
          <ac:chgData name="이 상은" userId="8eb5959a0719d00b" providerId="LiveId" clId="{2A17D752-AA0F-46A6-BFF5-A495807EF702}" dt="2022-03-23T13:24:08.845" v="4194" actId="165"/>
          <ac:spMkLst>
            <pc:docMk/>
            <pc:sldMk cId="2790319207" sldId="256"/>
            <ac:spMk id="13" creationId="{BC2042C6-3D36-488E-AA86-521C68BFB590}"/>
          </ac:spMkLst>
        </pc:spChg>
        <pc:spChg chg="del mod">
          <ac:chgData name="이 상은" userId="8eb5959a0719d00b" providerId="LiveId" clId="{2A17D752-AA0F-46A6-BFF5-A495807EF702}" dt="2022-03-18T04:26:44.164" v="1127" actId="478"/>
          <ac:spMkLst>
            <pc:docMk/>
            <pc:sldMk cId="2790319207" sldId="256"/>
            <ac:spMk id="15" creationId="{BE63A4A5-1A1F-498A-B75F-607108618628}"/>
          </ac:spMkLst>
        </pc:spChg>
        <pc:spChg chg="add mod">
          <ac:chgData name="이 상은" userId="8eb5959a0719d00b" providerId="LiveId" clId="{2A17D752-AA0F-46A6-BFF5-A495807EF702}" dt="2022-03-26T05:55:16.979" v="7937" actId="1076"/>
          <ac:spMkLst>
            <pc:docMk/>
            <pc:sldMk cId="2790319207" sldId="256"/>
            <ac:spMk id="15" creationId="{C2693D8F-29F1-4564-9801-C06AFF51C774}"/>
          </ac:spMkLst>
        </pc:spChg>
        <pc:spChg chg="mod">
          <ac:chgData name="이 상은" userId="8eb5959a0719d00b" providerId="LiveId" clId="{2A17D752-AA0F-46A6-BFF5-A495807EF702}" dt="2022-03-24T09:49:28.161" v="4437" actId="1076"/>
          <ac:spMkLst>
            <pc:docMk/>
            <pc:sldMk cId="2790319207" sldId="256"/>
            <ac:spMk id="16" creationId="{1FB9223C-7164-4742-80E8-92C6B8E3B39C}"/>
          </ac:spMkLst>
        </pc:spChg>
        <pc:spChg chg="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18" creationId="{15F4CA55-35D1-4D5E-A205-8CD079971001}"/>
          </ac:spMkLst>
        </pc:spChg>
        <pc:spChg chg="del mod">
          <ac:chgData name="이 상은" userId="8eb5959a0719d00b" providerId="LiveId" clId="{2A17D752-AA0F-46A6-BFF5-A495807EF702}" dt="2022-03-18T04:22:21.667" v="1020" actId="478"/>
          <ac:spMkLst>
            <pc:docMk/>
            <pc:sldMk cId="2790319207" sldId="256"/>
            <ac:spMk id="19" creationId="{CA06B740-70BA-4C7D-ACB9-4CCB656C31C9}"/>
          </ac:spMkLst>
        </pc:spChg>
        <pc:spChg chg="add mod ord">
          <ac:chgData name="이 상은" userId="8eb5959a0719d00b" providerId="LiveId" clId="{2A17D752-AA0F-46A6-BFF5-A495807EF702}" dt="2022-03-26T05:58:43.744" v="7953" actId="14861"/>
          <ac:spMkLst>
            <pc:docMk/>
            <pc:sldMk cId="2790319207" sldId="256"/>
            <ac:spMk id="20" creationId="{19194F34-D37C-41EA-9A53-37EFD3F85641}"/>
          </ac:spMkLst>
        </pc:spChg>
        <pc:spChg chg="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21" creationId="{FF94C6CC-CCE5-4F33-ADC0-654B2C3ADC45}"/>
          </ac:spMkLst>
        </pc:spChg>
        <pc:spChg chg="add del mod">
          <ac:chgData name="이 상은" userId="8eb5959a0719d00b" providerId="LiveId" clId="{2A17D752-AA0F-46A6-BFF5-A495807EF702}" dt="2022-03-18T04:12:10.902" v="958" actId="478"/>
          <ac:spMkLst>
            <pc:docMk/>
            <pc:sldMk cId="2790319207" sldId="256"/>
            <ac:spMk id="22" creationId="{61F155EF-0161-45D0-8E8B-07E88FF86A10}"/>
          </ac:spMkLst>
        </pc:spChg>
        <pc:spChg chg="add del mod">
          <ac:chgData name="이 상은" userId="8eb5959a0719d00b" providerId="LiveId" clId="{2A17D752-AA0F-46A6-BFF5-A495807EF702}" dt="2022-03-23T13:25:31.147" v="4208" actId="478"/>
          <ac:spMkLst>
            <pc:docMk/>
            <pc:sldMk cId="2790319207" sldId="256"/>
            <ac:spMk id="23" creationId="{8E5B7DE3-F760-4ABC-A334-9DB831ADE9DD}"/>
          </ac:spMkLst>
        </pc:spChg>
        <pc:spChg chg="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24" creationId="{02762A93-0AE7-47E9-949E-BB2E87DDFA8F}"/>
          </ac:spMkLst>
        </pc:spChg>
        <pc:spChg chg="del mod topLvl">
          <ac:chgData name="이 상은" userId="8eb5959a0719d00b" providerId="LiveId" clId="{2A17D752-AA0F-46A6-BFF5-A495807EF702}" dt="2022-03-24T11:37:35.579" v="5064" actId="478"/>
          <ac:spMkLst>
            <pc:docMk/>
            <pc:sldMk cId="2790319207" sldId="256"/>
            <ac:spMk id="25" creationId="{6CB8B860-13B1-4756-9307-A1E62458F84C}"/>
          </ac:spMkLst>
        </pc:spChg>
        <pc:spChg chg="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26" creationId="{E9B044D5-AF6C-4C0C-BD13-20327518FB20}"/>
          </ac:spMkLst>
        </pc:spChg>
        <pc:spChg chg="add 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27" creationId="{AF19B529-A90D-4C55-8CDB-7C8E39EFC7DC}"/>
          </ac:spMkLst>
        </pc:spChg>
        <pc:spChg chg="add 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39" creationId="{F9783DF1-FDC3-44ED-8FB5-4F8E91C95E85}"/>
          </ac:spMkLst>
        </pc:spChg>
        <pc:spChg chg="del">
          <ac:chgData name="이 상은" userId="8eb5959a0719d00b" providerId="LiveId" clId="{2A17D752-AA0F-46A6-BFF5-A495807EF702}" dt="2022-03-18T03:44:15.001" v="504" actId="478"/>
          <ac:spMkLst>
            <pc:docMk/>
            <pc:sldMk cId="2790319207" sldId="256"/>
            <ac:spMk id="49" creationId="{A01F3FE9-8A62-457B-A188-39CBC155D646}"/>
          </ac:spMkLst>
        </pc:spChg>
        <pc:grpChg chg="add mod">
          <ac:chgData name="이 상은" userId="8eb5959a0719d00b" providerId="LiveId" clId="{2A17D752-AA0F-46A6-BFF5-A495807EF702}" dt="2022-03-26T05:55:16.979" v="7937" actId="1076"/>
          <ac:grpSpMkLst>
            <pc:docMk/>
            <pc:sldMk cId="2790319207" sldId="256"/>
            <ac:grpSpMk id="2" creationId="{67F455A5-9995-47E4-8100-A0E03FA3B8BD}"/>
          </ac:grpSpMkLst>
        </pc:grpChg>
        <pc:grpChg chg="add del mod ord">
          <ac:chgData name="이 상은" userId="8eb5959a0719d00b" providerId="LiveId" clId="{2A17D752-AA0F-46A6-BFF5-A495807EF702}" dt="2022-03-23T13:33:29.454" v="4294" actId="165"/>
          <ac:grpSpMkLst>
            <pc:docMk/>
            <pc:sldMk cId="2790319207" sldId="256"/>
            <ac:grpSpMk id="5" creationId="{C8148B1B-C59C-42A2-B2D3-FDF13B077270}"/>
          </ac:grpSpMkLst>
        </pc:grpChg>
        <pc:grpChg chg="add del mod">
          <ac:chgData name="이 상은" userId="8eb5959a0719d00b" providerId="LiveId" clId="{2A17D752-AA0F-46A6-BFF5-A495807EF702}" dt="2022-03-24T11:37:33.128" v="5063" actId="478"/>
          <ac:grpSpMkLst>
            <pc:docMk/>
            <pc:sldMk cId="2790319207" sldId="256"/>
            <ac:grpSpMk id="6" creationId="{C15CF196-CABA-4417-B126-18F72E3618EC}"/>
          </ac:grpSpMkLst>
        </pc:grpChg>
        <pc:grpChg chg="add del mod">
          <ac:chgData name="이 상은" userId="8eb5959a0719d00b" providerId="LiveId" clId="{2A17D752-AA0F-46A6-BFF5-A495807EF702}" dt="2022-03-23T13:38:45.804" v="4359" actId="165"/>
          <ac:grpSpMkLst>
            <pc:docMk/>
            <pc:sldMk cId="2790319207" sldId="256"/>
            <ac:grpSpMk id="9" creationId="{EC2C19A7-D2E8-49A3-8E9F-C636FE05F628}"/>
          </ac:grpSpMkLst>
        </pc:grpChg>
        <pc:grpChg chg="mod">
          <ac:chgData name="이 상은" userId="8eb5959a0719d00b" providerId="LiveId" clId="{2A17D752-AA0F-46A6-BFF5-A495807EF702}" dt="2022-03-23T13:24:08.845" v="4194" actId="165"/>
          <ac:grpSpMkLst>
            <pc:docMk/>
            <pc:sldMk cId="2790319207" sldId="256"/>
            <ac:grpSpMk id="14" creationId="{30115735-3A51-4949-8AF3-2F4B52AD2F66}"/>
          </ac:grpSpMkLst>
        </pc:grpChg>
        <pc:grpChg chg="mod topLvl">
          <ac:chgData name="이 상은" userId="8eb5959a0719d00b" providerId="LiveId" clId="{2A17D752-AA0F-46A6-BFF5-A495807EF702}" dt="2022-03-23T13:25:12.823" v="4203" actId="164"/>
          <ac:grpSpMkLst>
            <pc:docMk/>
            <pc:sldMk cId="2790319207" sldId="256"/>
            <ac:grpSpMk id="17" creationId="{A35A7A7B-A353-454E-A21A-493E80004141}"/>
          </ac:grpSpMkLst>
        </pc:grpChg>
        <pc:grpChg chg="add del mod">
          <ac:chgData name="이 상은" userId="8eb5959a0719d00b" providerId="LiveId" clId="{2A17D752-AA0F-46A6-BFF5-A495807EF702}" dt="2022-03-23T13:24:08.845" v="4194" actId="165"/>
          <ac:grpSpMkLst>
            <pc:docMk/>
            <pc:sldMk cId="2790319207" sldId="256"/>
            <ac:grpSpMk id="20" creationId="{379B6CD9-9322-4085-8781-0E71BA185FA3}"/>
          </ac:grpSpMkLst>
        </pc:grpChg>
        <pc:grpChg chg="add del mod">
          <ac:chgData name="이 상은" userId="8eb5959a0719d00b" providerId="LiveId" clId="{2A17D752-AA0F-46A6-BFF5-A495807EF702}" dt="2022-03-23T13:41:31.261" v="4394" actId="165"/>
          <ac:grpSpMkLst>
            <pc:docMk/>
            <pc:sldMk cId="2790319207" sldId="256"/>
            <ac:grpSpMk id="38" creationId="{6EF387BE-0800-49C8-B2EF-4AFFA99FB67E}"/>
          </ac:grpSpMkLst>
        </pc:grpChg>
        <pc:grpChg chg="add del mod">
          <ac:chgData name="이 상은" userId="8eb5959a0719d00b" providerId="LiveId" clId="{2A17D752-AA0F-46A6-BFF5-A495807EF702}" dt="2022-03-23T13:46:34.552" v="4428" actId="165"/>
          <ac:grpSpMkLst>
            <pc:docMk/>
            <pc:sldMk cId="2790319207" sldId="256"/>
            <ac:grpSpMk id="40" creationId="{C59F8A5A-E20F-4984-B559-36FEF83BA9C6}"/>
          </ac:grpSpMkLst>
        </pc:grpChg>
        <pc:picChg chg="add del mod">
          <ac:chgData name="이 상은" userId="8eb5959a0719d00b" providerId="LiveId" clId="{2A17D752-AA0F-46A6-BFF5-A495807EF702}" dt="2022-03-26T07:59:33.164" v="8866" actId="478"/>
          <ac:picMkLst>
            <pc:docMk/>
            <pc:sldMk cId="2790319207" sldId="256"/>
            <ac:picMk id="18" creationId="{6A1B4619-4A80-4893-9484-42C41C854599}"/>
          </ac:picMkLst>
        </pc:picChg>
        <pc:picChg chg="add del mod ord">
          <ac:chgData name="이 상은" userId="8eb5959a0719d00b" providerId="LiveId" clId="{2A17D752-AA0F-46A6-BFF5-A495807EF702}" dt="2022-03-26T05:50:54.766" v="7896" actId="478"/>
          <ac:picMkLst>
            <pc:docMk/>
            <pc:sldMk cId="2790319207" sldId="256"/>
            <ac:picMk id="19" creationId="{658AB8F0-FD96-4A90-90BE-E5137F4F9BC4}"/>
          </ac:picMkLst>
        </pc:picChg>
        <pc:picChg chg="add del mod">
          <ac:chgData name="이 상은" userId="8eb5959a0719d00b" providerId="LiveId" clId="{2A17D752-AA0F-46A6-BFF5-A495807EF702}" dt="2022-03-28T12:30:49.152" v="12256" actId="478"/>
          <ac:picMkLst>
            <pc:docMk/>
            <pc:sldMk cId="2790319207" sldId="256"/>
            <ac:picMk id="21" creationId="{1F50759B-3BA2-4917-95DF-CEC18D6D4354}"/>
          </ac:picMkLst>
        </pc:picChg>
        <pc:picChg chg="add del mod">
          <ac:chgData name="이 상은" userId="8eb5959a0719d00b" providerId="LiveId" clId="{2A17D752-AA0F-46A6-BFF5-A495807EF702}" dt="2022-03-26T05:50:47.214" v="7893" actId="571"/>
          <ac:picMkLst>
            <pc:docMk/>
            <pc:sldMk cId="2790319207" sldId="256"/>
            <ac:picMk id="21" creationId="{3D2E2BD3-A5D1-40A2-8B8C-BC0A38312650}"/>
          </ac:picMkLst>
        </pc:picChg>
        <pc:cxnChg chg="mod topLvl">
          <ac:chgData name="이 상은" userId="8eb5959a0719d00b" providerId="LiveId" clId="{2A17D752-AA0F-46A6-BFF5-A495807EF702}" dt="2022-03-26T05:55:16.979" v="7937" actId="1076"/>
          <ac:cxnSpMkLst>
            <pc:docMk/>
            <pc:sldMk cId="2790319207" sldId="256"/>
            <ac:cxnSpMk id="8" creationId="{4C6A9EF3-10A8-41A8-B11B-846D264DB60C}"/>
          </ac:cxnSpMkLst>
        </pc:cxnChg>
        <pc:cxnChg chg="mod topLvl">
          <ac:chgData name="이 상은" userId="8eb5959a0719d00b" providerId="LiveId" clId="{2A17D752-AA0F-46A6-BFF5-A495807EF702}" dt="2022-03-26T05:55:16.979" v="7937" actId="1076"/>
          <ac:cxnSpMkLst>
            <pc:docMk/>
            <pc:sldMk cId="2790319207" sldId="256"/>
            <ac:cxnSpMk id="10" creationId="{67DC4272-4456-48D5-A4D0-71B8E3E7BBDC}"/>
          </ac:cxnSpMkLst>
        </pc:cxnChg>
        <pc:cxnChg chg="mod ord topLvl">
          <ac:chgData name="이 상은" userId="8eb5959a0719d00b" providerId="LiveId" clId="{2A17D752-AA0F-46A6-BFF5-A495807EF702}" dt="2022-03-26T05:55:16.979" v="7937" actId="1076"/>
          <ac:cxnSpMkLst>
            <pc:docMk/>
            <pc:sldMk cId="2790319207" sldId="256"/>
            <ac:cxnSpMk id="28" creationId="{C1A37233-E465-4AEA-A0E5-1DF158096459}"/>
          </ac:cxnSpMkLst>
        </pc:cxnChg>
      </pc:sldChg>
      <pc:sldChg chg="modSp del mod">
        <pc:chgData name="이 상은" userId="8eb5959a0719d00b" providerId="LiveId" clId="{2A17D752-AA0F-46A6-BFF5-A495807EF702}" dt="2022-03-18T03:54:54.148" v="619" actId="2696"/>
        <pc:sldMkLst>
          <pc:docMk/>
          <pc:sldMk cId="3795210332" sldId="258"/>
        </pc:sldMkLst>
        <pc:picChg chg="mod">
          <ac:chgData name="이 상은" userId="8eb5959a0719d00b" providerId="LiveId" clId="{2A17D752-AA0F-46A6-BFF5-A495807EF702}" dt="2022-03-13T12:48:55.696" v="102" actId="1076"/>
          <ac:picMkLst>
            <pc:docMk/>
            <pc:sldMk cId="3795210332" sldId="258"/>
            <ac:picMk id="22" creationId="{8BDFD6F0-6D9B-4609-8A99-48DF7EAF67BF}"/>
          </ac:picMkLst>
        </pc:picChg>
        <pc:picChg chg="mod">
          <ac:chgData name="이 상은" userId="8eb5959a0719d00b" providerId="LiveId" clId="{2A17D752-AA0F-46A6-BFF5-A495807EF702}" dt="2022-03-13T12:50:04.543" v="113" actId="1076"/>
          <ac:picMkLst>
            <pc:docMk/>
            <pc:sldMk cId="3795210332" sldId="258"/>
            <ac:picMk id="23" creationId="{02072D95-784A-410B-A96A-50F59A73BBC0}"/>
          </ac:picMkLst>
        </pc:picChg>
        <pc:picChg chg="mod">
          <ac:chgData name="이 상은" userId="8eb5959a0719d00b" providerId="LiveId" clId="{2A17D752-AA0F-46A6-BFF5-A495807EF702}" dt="2022-03-13T12:51:27.445" v="120" actId="1076"/>
          <ac:picMkLst>
            <pc:docMk/>
            <pc:sldMk cId="3795210332" sldId="258"/>
            <ac:picMk id="24" creationId="{181D1D69-8485-4710-BFDD-BE9298FBBC8C}"/>
          </ac:picMkLst>
        </pc:picChg>
        <pc:picChg chg="mod">
          <ac:chgData name="이 상은" userId="8eb5959a0719d00b" providerId="LiveId" clId="{2A17D752-AA0F-46A6-BFF5-A495807EF702}" dt="2022-03-13T12:51:34.075" v="122" actId="1076"/>
          <ac:picMkLst>
            <pc:docMk/>
            <pc:sldMk cId="3795210332" sldId="258"/>
            <ac:picMk id="25" creationId="{D1E3E090-865B-4226-BD82-D1BCF210D7CD}"/>
          </ac:picMkLst>
        </pc:picChg>
        <pc:picChg chg="mod">
          <ac:chgData name="이 상은" userId="8eb5959a0719d00b" providerId="LiveId" clId="{2A17D752-AA0F-46A6-BFF5-A495807EF702}" dt="2022-03-13T12:51:38.916" v="123" actId="1076"/>
          <ac:picMkLst>
            <pc:docMk/>
            <pc:sldMk cId="3795210332" sldId="258"/>
            <ac:picMk id="26" creationId="{6A415570-9BDF-4785-80B7-4D6E0817C2F1}"/>
          </ac:picMkLst>
        </pc:picChg>
      </pc:sldChg>
      <pc:sldChg chg="addSp delSp modSp del mod ord delAnim modAnim">
        <pc:chgData name="이 상은" userId="8eb5959a0719d00b" providerId="LiveId" clId="{2A17D752-AA0F-46A6-BFF5-A495807EF702}" dt="2022-03-25T09:38:09.798" v="7219" actId="2696"/>
        <pc:sldMkLst>
          <pc:docMk/>
          <pc:sldMk cId="1092591622" sldId="262"/>
        </pc:sldMkLst>
        <pc:spChg chg="add del mod ord">
          <ac:chgData name="이 상은" userId="8eb5959a0719d00b" providerId="LiveId" clId="{2A17D752-AA0F-46A6-BFF5-A495807EF702}" dt="2022-03-18T03:29:53.565" v="342" actId="478"/>
          <ac:spMkLst>
            <pc:docMk/>
            <pc:sldMk cId="1092591622" sldId="262"/>
            <ac:spMk id="2" creationId="{FA3E1C89-9418-48DB-BBD9-994BF5D871B9}"/>
          </ac:spMkLst>
        </pc:spChg>
        <pc:spChg chg="add del mod ord">
          <ac:chgData name="이 상은" userId="8eb5959a0719d00b" providerId="LiveId" clId="{2A17D752-AA0F-46A6-BFF5-A495807EF702}" dt="2022-03-18T03:38:25.465" v="402" actId="478"/>
          <ac:spMkLst>
            <pc:docMk/>
            <pc:sldMk cId="1092591622" sldId="262"/>
            <ac:spMk id="3" creationId="{0E62DA3A-6ECC-401B-BD2A-02F413EF4204}"/>
          </ac:spMkLst>
        </pc:spChg>
        <pc:spChg chg="add mod ord">
          <ac:chgData name="이 상은" userId="8eb5959a0719d00b" providerId="LiveId" clId="{2A17D752-AA0F-46A6-BFF5-A495807EF702}" dt="2022-03-18T03:44:04.240" v="503" actId="14100"/>
          <ac:spMkLst>
            <pc:docMk/>
            <pc:sldMk cId="1092591622" sldId="262"/>
            <ac:spMk id="4" creationId="{DCC41339-A249-4B2F-AE75-D3CE2E605A25}"/>
          </ac:spMkLst>
        </pc:spChg>
        <pc:spChg chg="add mod topLvl">
          <ac:chgData name="이 상은" userId="8eb5959a0719d00b" providerId="LiveId" clId="{2A17D752-AA0F-46A6-BFF5-A495807EF702}" dt="2022-03-18T05:41:02.985" v="1441" actId="164"/>
          <ac:spMkLst>
            <pc:docMk/>
            <pc:sldMk cId="1092591622" sldId="262"/>
            <ac:spMk id="5" creationId="{2D71C655-4677-41B2-9939-8CF27420FCA8}"/>
          </ac:spMkLst>
        </pc:spChg>
        <pc:spChg chg="mod ord">
          <ac:chgData name="이 상은" userId="8eb5959a0719d00b" providerId="LiveId" clId="{2A17D752-AA0F-46A6-BFF5-A495807EF702}" dt="2022-03-24T11:49:09.546" v="5259" actId="1076"/>
          <ac:spMkLst>
            <pc:docMk/>
            <pc:sldMk cId="1092591622" sldId="262"/>
            <ac:spMk id="9" creationId="{C61356A7-B207-4BDA-887A-3B44C6F851A9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0" creationId="{8A69575D-9EE6-4F45-AA35-0F1A8EC0498E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1" creationId="{DE9B0F94-9B63-4583-9FB8-8E983A2C2F2F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2" creationId="{7BEB5A3A-8456-43E8-A5ED-33A4115355EA}"/>
          </ac:spMkLst>
        </pc:spChg>
        <pc:spChg chg="del">
          <ac:chgData name="이 상은" userId="8eb5959a0719d00b" providerId="LiveId" clId="{2A17D752-AA0F-46A6-BFF5-A495807EF702}" dt="2022-03-18T03:33:04.567" v="383" actId="21"/>
          <ac:spMkLst>
            <pc:docMk/>
            <pc:sldMk cId="1092591622" sldId="262"/>
            <ac:spMk id="13" creationId="{A7F4E67A-849C-495A-8599-E67AB6CE603D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4" creationId="{F750AB39-415B-452E-9DFB-08FFE4617915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22" creationId="{46D48BBA-389E-411E-8FFF-E1B808A12579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28" creationId="{F7CC0CFA-91CA-4C0D-B9F5-622B88B0D003}"/>
          </ac:spMkLst>
        </pc:spChg>
        <pc:spChg chg="del">
          <ac:chgData name="이 상은" userId="8eb5959a0719d00b" providerId="LiveId" clId="{2A17D752-AA0F-46A6-BFF5-A495807EF702}" dt="2022-03-18T03:33:04.567" v="383" actId="21"/>
          <ac:spMkLst>
            <pc:docMk/>
            <pc:sldMk cId="1092591622" sldId="262"/>
            <ac:spMk id="31" creationId="{D3036CDB-02D3-4E07-A30E-275CE3970C3C}"/>
          </ac:spMkLst>
        </pc:spChg>
        <pc:spChg chg="del mod">
          <ac:chgData name="이 상은" userId="8eb5959a0719d00b" providerId="LiveId" clId="{2A17D752-AA0F-46A6-BFF5-A495807EF702}" dt="2022-03-13T12:53:02.576" v="126" actId="478"/>
          <ac:spMkLst>
            <pc:docMk/>
            <pc:sldMk cId="1092591622" sldId="262"/>
            <ac:spMk id="33" creationId="{4F543EFC-30D9-4B8E-93A7-D3BFD71D5384}"/>
          </ac:spMkLst>
        </pc:spChg>
        <pc:spChg chg="add 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33" creationId="{D353D2C2-5BEB-4CB6-9391-7A4AAEDFE16D}"/>
          </ac:spMkLst>
        </pc:spChg>
        <pc:spChg chg="mod">
          <ac:chgData name="이 상은" userId="8eb5959a0719d00b" providerId="LiveId" clId="{2A17D752-AA0F-46A6-BFF5-A495807EF702}" dt="2022-03-18T03:24:48.806" v="194" actId="1076"/>
          <ac:spMkLst>
            <pc:docMk/>
            <pc:sldMk cId="1092591622" sldId="262"/>
            <ac:spMk id="34" creationId="{FC1D4637-CF30-411F-9D87-D4F0422BF978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35" creationId="{16D1F747-0BB6-4BAF-B975-E235C3EB6C20}"/>
          </ac:spMkLst>
        </pc:spChg>
        <pc:spChg chg="mod">
          <ac:chgData name="이 상은" userId="8eb5959a0719d00b" providerId="LiveId" clId="{2A17D752-AA0F-46A6-BFF5-A495807EF702}" dt="2022-03-18T10:14:08.943" v="3377" actId="20577"/>
          <ac:spMkLst>
            <pc:docMk/>
            <pc:sldMk cId="1092591622" sldId="262"/>
            <ac:spMk id="39" creationId="{FAD0C35A-041A-4D01-A2D9-94AC0D5FEAD4}"/>
          </ac:spMkLst>
        </pc:spChg>
        <pc:spChg chg="mod">
          <ac:chgData name="이 상은" userId="8eb5959a0719d00b" providerId="LiveId" clId="{2A17D752-AA0F-46A6-BFF5-A495807EF702}" dt="2022-03-18T04:27:25.655" v="1158"/>
          <ac:spMkLst>
            <pc:docMk/>
            <pc:sldMk cId="1092591622" sldId="262"/>
            <ac:spMk id="40" creationId="{0844A25B-F761-4CB5-AF22-877C5A30EEED}"/>
          </ac:spMkLst>
        </pc:spChg>
        <pc:spChg chg="del mod">
          <ac:chgData name="이 상은" userId="8eb5959a0719d00b" providerId="LiveId" clId="{2A17D752-AA0F-46A6-BFF5-A495807EF702}" dt="2022-03-18T03:24:05.929" v="148"/>
          <ac:spMkLst>
            <pc:docMk/>
            <pc:sldMk cId="1092591622" sldId="262"/>
            <ac:spMk id="41" creationId="{7BAB686C-F17E-4FBF-AF98-17C665DA2517}"/>
          </ac:spMkLst>
        </pc:spChg>
        <pc:spChg chg="del mod">
          <ac:chgData name="이 상은" userId="8eb5959a0719d00b" providerId="LiveId" clId="{2A17D752-AA0F-46A6-BFF5-A495807EF702}" dt="2022-03-18T03:42:52.253" v="496" actId="478"/>
          <ac:spMkLst>
            <pc:docMk/>
            <pc:sldMk cId="1092591622" sldId="262"/>
            <ac:spMk id="42" creationId="{E71F9618-2D50-4321-8EC3-5C1E3DB5CD5F}"/>
          </ac:spMkLst>
        </pc:spChg>
        <pc:spChg chg="add 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44" creationId="{4091D6A6-03C0-4CB9-8081-32D834464104}"/>
          </ac:spMkLst>
        </pc:spChg>
        <pc:spChg chg="add mod topLvl">
          <ac:chgData name="이 상은" userId="8eb5959a0719d00b" providerId="LiveId" clId="{2A17D752-AA0F-46A6-BFF5-A495807EF702}" dt="2022-03-18T05:41:02.985" v="1441" actId="164"/>
          <ac:spMkLst>
            <pc:docMk/>
            <pc:sldMk cId="1092591622" sldId="262"/>
            <ac:spMk id="46" creationId="{6924CD1F-041D-4AA5-9395-3528C32B47B2}"/>
          </ac:spMkLst>
        </pc:spChg>
        <pc:spChg chg="add del mod">
          <ac:chgData name="이 상은" userId="8eb5959a0719d00b" providerId="LiveId" clId="{2A17D752-AA0F-46A6-BFF5-A495807EF702}" dt="2022-03-18T04:27:14.017" v="1130" actId="478"/>
          <ac:spMkLst>
            <pc:docMk/>
            <pc:sldMk cId="1092591622" sldId="262"/>
            <ac:spMk id="47" creationId="{408470C9-E921-4DA0-A1BC-EBDAE59AB130}"/>
          </ac:spMkLst>
        </pc:spChg>
        <pc:spChg chg="add del mod">
          <ac:chgData name="이 상은" userId="8eb5959a0719d00b" providerId="LiveId" clId="{2A17D752-AA0F-46A6-BFF5-A495807EF702}" dt="2022-03-18T04:27:14.017" v="1130" actId="478"/>
          <ac:spMkLst>
            <pc:docMk/>
            <pc:sldMk cId="1092591622" sldId="262"/>
            <ac:spMk id="48" creationId="{D717FC58-E2C5-4C95-A1B3-3704C51B811A}"/>
          </ac:spMkLst>
        </pc:spChg>
        <pc:spChg chg="add del mod">
          <ac:chgData name="이 상은" userId="8eb5959a0719d00b" providerId="LiveId" clId="{2A17D752-AA0F-46A6-BFF5-A495807EF702}" dt="2022-03-18T04:27:14.017" v="1130" actId="478"/>
          <ac:spMkLst>
            <pc:docMk/>
            <pc:sldMk cId="1092591622" sldId="262"/>
            <ac:spMk id="49" creationId="{2BD41767-24E9-4F17-A483-F8F88D547DFA}"/>
          </ac:spMkLst>
        </pc:spChg>
        <pc:spChg chg="add mod">
          <ac:chgData name="이 상은" userId="8eb5959a0719d00b" providerId="LiveId" clId="{2A17D752-AA0F-46A6-BFF5-A495807EF702}" dt="2022-03-18T10:11:54.312" v="3363" actId="20577"/>
          <ac:spMkLst>
            <pc:docMk/>
            <pc:sldMk cId="1092591622" sldId="262"/>
            <ac:spMk id="50" creationId="{DBAD71D4-6551-4016-AD20-B0AB57266402}"/>
          </ac:spMkLst>
        </pc:spChg>
        <pc:grpChg chg="add del mod">
          <ac:chgData name="이 상은" userId="8eb5959a0719d00b" providerId="LiveId" clId="{2A17D752-AA0F-46A6-BFF5-A495807EF702}" dt="2022-03-18T03:51:28.759" v="591" actId="165"/>
          <ac:grpSpMkLst>
            <pc:docMk/>
            <pc:sldMk cId="1092591622" sldId="262"/>
            <ac:grpSpMk id="7" creationId="{8F69A812-9CD3-4BA3-9594-13F4B2F05749}"/>
          </ac:grpSpMkLst>
        </pc:grpChg>
        <pc:grpChg chg="add del mod">
          <ac:chgData name="이 상은" userId="8eb5959a0719d00b" providerId="LiveId" clId="{2A17D752-AA0F-46A6-BFF5-A495807EF702}" dt="2022-03-24T11:45:32.944" v="5219" actId="478"/>
          <ac:grpSpMkLst>
            <pc:docMk/>
            <pc:sldMk cId="1092591622" sldId="262"/>
            <ac:grpSpMk id="8" creationId="{A81347D1-B02C-42E7-9A7D-F2DF81F426AD}"/>
          </ac:grpSpMkLst>
        </pc:grp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6" creationId="{F4E52752-C930-4B09-8460-C9B0F46702C1}"/>
          </ac:picMkLst>
        </pc:pic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24" creationId="{2A93AAA9-A8D1-4826-9F3F-C68A77F22837}"/>
          </ac:picMkLst>
        </pc:pic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27" creationId="{7671C168-A04C-4EE8-B3B3-D5654FFBD714}"/>
          </ac:picMkLst>
        </pc:picChg>
        <pc:picChg chg="del">
          <ac:chgData name="이 상은" userId="8eb5959a0719d00b" providerId="LiveId" clId="{2A17D752-AA0F-46A6-BFF5-A495807EF702}" dt="2022-03-18T03:33:04.567" v="383" actId="21"/>
          <ac:picMkLst>
            <pc:docMk/>
            <pc:sldMk cId="1092591622" sldId="262"/>
            <ac:picMk id="30" creationId="{3FBF6C78-643C-40E4-A7E5-55DEFF4BE1D3}"/>
          </ac:picMkLst>
        </pc:picChg>
        <pc:picChg chg="add 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36" creationId="{A3DED7CF-BCC5-4D00-820C-A5C97CABCCCC}"/>
          </ac:picMkLst>
        </pc:pic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38" creationId="{62ACD7E5-506D-4ABC-8F10-03C528146989}"/>
          </ac:picMkLst>
        </pc:picChg>
        <pc:picChg chg="del mod">
          <ac:chgData name="이 상은" userId="8eb5959a0719d00b" providerId="LiveId" clId="{2A17D752-AA0F-46A6-BFF5-A495807EF702}" dt="2022-03-18T04:30:03.240" v="1196" actId="478"/>
          <ac:picMkLst>
            <pc:docMk/>
            <pc:sldMk cId="1092591622" sldId="262"/>
            <ac:picMk id="43" creationId="{A7D22A16-E944-4A8B-9A36-03159464F092}"/>
          </ac:picMkLst>
        </pc:pic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16" creationId="{C402FCB9-7D9E-4BAC-8561-7F8FBB0AAA49}"/>
          </ac:cxnSpMkLst>
        </pc:cxn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23" creationId="{5C0209D2-5F24-41D6-BED5-0AF278472DF0}"/>
          </ac:cxnSpMkLst>
        </pc:cxn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29" creationId="{71846A37-15E3-4D18-9825-BD7F56D9FABC}"/>
          </ac:cxnSpMkLst>
        </pc:cxnChg>
        <pc:cxnChg chg="del">
          <ac:chgData name="이 상은" userId="8eb5959a0719d00b" providerId="LiveId" clId="{2A17D752-AA0F-46A6-BFF5-A495807EF702}" dt="2022-03-18T03:33:04.567" v="383" actId="21"/>
          <ac:cxnSpMkLst>
            <pc:docMk/>
            <pc:sldMk cId="1092591622" sldId="262"/>
            <ac:cxnSpMk id="32" creationId="{2BE17F49-0ABE-40A3-A0DC-E7E6A92A3650}"/>
          </ac:cxnSpMkLst>
        </pc:cxn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37" creationId="{58F294DD-7E53-4C64-BC58-483ED76BC96C}"/>
          </ac:cxnSpMkLst>
        </pc:cxnChg>
        <pc:cxnChg chg="add 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45" creationId="{1945FACE-908D-4D52-88C9-4B8A539D3C11}"/>
          </ac:cxnSpMkLst>
        </pc:cxnChg>
      </pc:sldChg>
      <pc:sldChg chg="addSp delSp modSp del mod modAnim">
        <pc:chgData name="이 상은" userId="8eb5959a0719d00b" providerId="LiveId" clId="{2A17D752-AA0F-46A6-BFF5-A495807EF702}" dt="2022-03-18T10:12:17.110" v="3367" actId="2696"/>
        <pc:sldMkLst>
          <pc:docMk/>
          <pc:sldMk cId="3556759160" sldId="263"/>
        </pc:sldMkLst>
        <pc:grpChg chg="add del mod">
          <ac:chgData name="이 상은" userId="8eb5959a0719d00b" providerId="LiveId" clId="{2A17D752-AA0F-46A6-BFF5-A495807EF702}" dt="2022-03-13T12:46:14.510" v="87" actId="165"/>
          <ac:grpSpMkLst>
            <pc:docMk/>
            <pc:sldMk cId="3556759160" sldId="263"/>
            <ac:grpSpMk id="4" creationId="{48FAF2E2-7185-42B8-BC9E-BBF9B9076E83}"/>
          </ac:grpSpMkLst>
        </pc:grpChg>
        <pc:picChg chg="add mod topLvl">
          <ac:chgData name="이 상은" userId="8eb5959a0719d00b" providerId="LiveId" clId="{2A17D752-AA0F-46A6-BFF5-A495807EF702}" dt="2022-03-13T12:46:14.510" v="87" actId="165"/>
          <ac:picMkLst>
            <pc:docMk/>
            <pc:sldMk cId="3556759160" sldId="263"/>
            <ac:picMk id="3" creationId="{60EE405F-51BB-4E55-9538-78FF46077D35}"/>
          </ac:picMkLst>
        </pc:picChg>
        <pc:picChg chg="mod topLvl">
          <ac:chgData name="이 상은" userId="8eb5959a0719d00b" providerId="LiveId" clId="{2A17D752-AA0F-46A6-BFF5-A495807EF702}" dt="2022-03-13T12:46:14.510" v="87" actId="165"/>
          <ac:picMkLst>
            <pc:docMk/>
            <pc:sldMk cId="3556759160" sldId="263"/>
            <ac:picMk id="2050" creationId="{0E5BCBB5-64D4-40FF-8D74-C45C3A0FE923}"/>
          </ac:picMkLst>
        </pc:picChg>
        <pc:picChg chg="mod">
          <ac:chgData name="이 상은" userId="8eb5959a0719d00b" providerId="LiveId" clId="{2A17D752-AA0F-46A6-BFF5-A495807EF702}" dt="2022-03-13T12:42:12.131" v="74" actId="1076"/>
          <ac:picMkLst>
            <pc:docMk/>
            <pc:sldMk cId="3556759160" sldId="263"/>
            <ac:picMk id="2052" creationId="{536C4FBC-1208-439C-AC86-D297C7E07DA3}"/>
          </ac:picMkLst>
        </pc:picChg>
      </pc:sldChg>
      <pc:sldChg chg="addSp delSp modSp mod setBg delAnim modAnim">
        <pc:chgData name="이 상은" userId="8eb5959a0719d00b" providerId="LiveId" clId="{2A17D752-AA0F-46A6-BFF5-A495807EF702}" dt="2022-03-30T01:10:55.069" v="12638" actId="1076"/>
        <pc:sldMkLst>
          <pc:docMk/>
          <pc:sldMk cId="675560574" sldId="264"/>
        </pc:sldMkLst>
        <pc:spChg chg="add mod">
          <ac:chgData name="이 상은" userId="8eb5959a0719d00b" providerId="LiveId" clId="{2A17D752-AA0F-46A6-BFF5-A495807EF702}" dt="2022-03-30T01:10:55.069" v="12638" actId="1076"/>
          <ac:spMkLst>
            <pc:docMk/>
            <pc:sldMk cId="675560574" sldId="264"/>
            <ac:spMk id="2" creationId="{9DEFBC7D-8781-44CB-A8A7-EC43393923A2}"/>
          </ac:spMkLst>
        </pc:spChg>
        <pc:spChg chg="mod">
          <ac:chgData name="이 상은" userId="8eb5959a0719d00b" providerId="LiveId" clId="{2A17D752-AA0F-46A6-BFF5-A495807EF702}" dt="2022-03-26T09:46:10.431" v="11077" actId="20577"/>
          <ac:spMkLst>
            <pc:docMk/>
            <pc:sldMk cId="675560574" sldId="264"/>
            <ac:spMk id="3" creationId="{184F6F17-AFDA-4058-8C05-ABF386C68C15}"/>
          </ac:spMkLst>
        </pc:spChg>
        <pc:spChg chg="del mod">
          <ac:chgData name="이 상은" userId="8eb5959a0719d00b" providerId="LiveId" clId="{2A17D752-AA0F-46A6-BFF5-A495807EF702}" dt="2022-03-30T01:10:01.312" v="12627" actId="478"/>
          <ac:spMkLst>
            <pc:docMk/>
            <pc:sldMk cId="675560574" sldId="264"/>
            <ac:spMk id="5" creationId="{98250A08-C181-47AF-A762-7124C022F734}"/>
          </ac:spMkLst>
        </pc:spChg>
        <pc:spChg chg="mod">
          <ac:chgData name="이 상은" userId="8eb5959a0719d00b" providerId="LiveId" clId="{2A17D752-AA0F-46A6-BFF5-A495807EF702}" dt="2022-03-30T01:10:16.342" v="12629" actId="1076"/>
          <ac:spMkLst>
            <pc:docMk/>
            <pc:sldMk cId="675560574" sldId="264"/>
            <ac:spMk id="6" creationId="{C97C4590-CE91-4A75-A6DE-06287B2C6F7E}"/>
          </ac:spMkLst>
        </pc:spChg>
      </pc:sldChg>
      <pc:sldChg chg="addSp delSp modSp del mod ord modTransition addAnim delAnim modAnim">
        <pc:chgData name="이 상은" userId="8eb5959a0719d00b" providerId="LiveId" clId="{2A17D752-AA0F-46A6-BFF5-A495807EF702}" dt="2022-03-25T08:48:39.996" v="6479" actId="2696"/>
        <pc:sldMkLst>
          <pc:docMk/>
          <pc:sldMk cId="1888400915" sldId="265"/>
        </pc:sldMkLst>
        <pc:spChg chg="add del mod">
          <ac:chgData name="이 상은" userId="8eb5959a0719d00b" providerId="LiveId" clId="{2A17D752-AA0F-46A6-BFF5-A495807EF702}" dt="2022-03-18T10:44:37.143" v="3440" actId="478"/>
          <ac:spMkLst>
            <pc:docMk/>
            <pc:sldMk cId="1888400915" sldId="265"/>
            <ac:spMk id="7" creationId="{1948C6C0-5673-4F58-9590-1E09861E2C3C}"/>
          </ac:spMkLst>
        </pc:spChg>
        <pc:spChg chg="add del mod">
          <ac:chgData name="이 상은" userId="8eb5959a0719d00b" providerId="LiveId" clId="{2A17D752-AA0F-46A6-BFF5-A495807EF702}" dt="2022-03-18T05:44:22.588" v="1456" actId="478"/>
          <ac:spMkLst>
            <pc:docMk/>
            <pc:sldMk cId="1888400915" sldId="265"/>
            <ac:spMk id="8" creationId="{5E8CCA39-B474-4801-8D91-41AFABDE80FB}"/>
          </ac:spMkLst>
        </pc:spChg>
        <pc:spChg chg="add del mod">
          <ac:chgData name="이 상은" userId="8eb5959a0719d00b" providerId="LiveId" clId="{2A17D752-AA0F-46A6-BFF5-A495807EF702}" dt="2022-03-25T07:58:28.824" v="6377" actId="21"/>
          <ac:spMkLst>
            <pc:docMk/>
            <pc:sldMk cId="1888400915" sldId="265"/>
            <ac:spMk id="9" creationId="{E5F3E9F0-0AB8-4A78-9CC5-8524347B02F3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0" creationId="{1747BA9B-F0BA-422B-A293-8F3424F6EBD3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1" creationId="{69568FAB-0243-47F5-A9C4-7FE96BA7F1E2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2" creationId="{DB4DB260-F9E9-480B-BE6F-2AE4E28A6372}"/>
          </ac:spMkLst>
        </pc:spChg>
        <pc:spChg chg="add del mod">
          <ac:chgData name="이 상은" userId="8eb5959a0719d00b" providerId="LiveId" clId="{2A17D752-AA0F-46A6-BFF5-A495807EF702}" dt="2022-03-18T04:28:55.700" v="1187" actId="478"/>
          <ac:spMkLst>
            <pc:docMk/>
            <pc:sldMk cId="1888400915" sldId="265"/>
            <ac:spMk id="13" creationId="{75ED8193-447D-4BA6-8363-21C8C3D3FCCD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4" creationId="{15CC9A22-F17D-4D20-90FE-97B700DDD266}"/>
          </ac:spMkLst>
        </pc:spChg>
        <pc:spChg chg="add del mod">
          <ac:chgData name="이 상은" userId="8eb5959a0719d00b" providerId="LiveId" clId="{2A17D752-AA0F-46A6-BFF5-A495807EF702}" dt="2022-03-18T05:30:10.276" v="1416"/>
          <ac:spMkLst>
            <pc:docMk/>
            <pc:sldMk cId="1888400915" sldId="265"/>
            <ac:spMk id="15" creationId="{8404F6AB-8EB3-422F-939F-DF86013174DF}"/>
          </ac:spMkLst>
        </pc:spChg>
        <pc:spChg chg="add del mod">
          <ac:chgData name="이 상은" userId="8eb5959a0719d00b" providerId="LiveId" clId="{2A17D752-AA0F-46A6-BFF5-A495807EF702}" dt="2022-03-18T08:50:09.148" v="2721" actId="478"/>
          <ac:spMkLst>
            <pc:docMk/>
            <pc:sldMk cId="1888400915" sldId="265"/>
            <ac:spMk id="16" creationId="{0F91448D-52FF-4091-88A9-25D340B9C8E7}"/>
          </ac:spMkLst>
        </pc:spChg>
        <pc:spChg chg="add mod">
          <ac:chgData name="이 상은" userId="8eb5959a0719d00b" providerId="LiveId" clId="{2A17D752-AA0F-46A6-BFF5-A495807EF702}" dt="2022-03-18T10:46:50.766" v="3460" actId="1076"/>
          <ac:spMkLst>
            <pc:docMk/>
            <pc:sldMk cId="1888400915" sldId="265"/>
            <ac:spMk id="21" creationId="{F07CA3A9-137C-4D45-83CE-D8BC83C60C3C}"/>
          </ac:spMkLst>
        </pc:spChg>
        <pc:spChg chg="del mod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22" creationId="{B583122F-EF69-49EB-A89A-AFA55040F033}"/>
          </ac:spMkLst>
        </pc:spChg>
        <pc:spChg chg="del mod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26" creationId="{788D7B85-6400-4BAA-A87B-CC88C512BCC5}"/>
          </ac:spMkLst>
        </pc:spChg>
        <pc:spChg chg="add mod">
          <ac:chgData name="이 상은" userId="8eb5959a0719d00b" providerId="LiveId" clId="{2A17D752-AA0F-46A6-BFF5-A495807EF702}" dt="2022-03-18T10:55:05.397" v="3484" actId="1076"/>
          <ac:spMkLst>
            <pc:docMk/>
            <pc:sldMk cId="1888400915" sldId="265"/>
            <ac:spMk id="27" creationId="{21377E12-7C33-4050-A477-9E8F262226D9}"/>
          </ac:spMkLst>
        </pc:spChg>
        <pc:spChg chg="add del mod ord">
          <ac:chgData name="이 상은" userId="8eb5959a0719d00b" providerId="LiveId" clId="{2A17D752-AA0F-46A6-BFF5-A495807EF702}" dt="2022-03-18T06:06:16.428" v="1921" actId="478"/>
          <ac:spMkLst>
            <pc:docMk/>
            <pc:sldMk cId="1888400915" sldId="265"/>
            <ac:spMk id="28" creationId="{D882CC45-FC6A-4F7D-936D-708C2B122740}"/>
          </ac:spMkLst>
        </pc:spChg>
        <pc:spChg chg="del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33" creationId="{30590981-CF0B-4354-8C74-E81CB55CB28F}"/>
          </ac:spMkLst>
        </pc:spChg>
        <pc:spChg chg="del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37" creationId="{8CA73C81-BD71-48B3-997F-08EA4FF20D14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38" creationId="{6E0135CC-A83C-4AFE-969D-5715F3F73E46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39" creationId="{1E481A52-4858-4DE2-B4CA-DC3059AC782A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40" creationId="{0E7CFAB6-2005-4F0E-98CF-898CAF5CDAAC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41" creationId="{FFCFA213-9FB5-4322-AC97-22717F33C493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2" creationId="{CE200947-7CF8-4A8C-9F34-44F5459BA77A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3" creationId="{4A751AB3-51E4-4209-9465-DA894CF355D3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4" creationId="{B916AE00-C309-4A79-9532-0456DC243C73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5" creationId="{9A473A67-D86B-4161-BDF7-E3A379A03D1F}"/>
          </ac:spMkLst>
        </pc:spChg>
        <pc:spChg chg="add mod">
          <ac:chgData name="이 상은" userId="8eb5959a0719d00b" providerId="LiveId" clId="{2A17D752-AA0F-46A6-BFF5-A495807EF702}" dt="2022-03-18T04:29:07.963" v="1190" actId="1076"/>
          <ac:spMkLst>
            <pc:docMk/>
            <pc:sldMk cId="1888400915" sldId="265"/>
            <ac:spMk id="46" creationId="{C747FBAA-5A2F-425B-B091-E3687AF196AE}"/>
          </ac:spMkLst>
        </pc:spChg>
        <pc:spChg chg="add mod">
          <ac:chgData name="이 상은" userId="8eb5959a0719d00b" providerId="LiveId" clId="{2A17D752-AA0F-46A6-BFF5-A495807EF702}" dt="2022-03-18T10:09:40.958" v="3349" actId="207"/>
          <ac:spMkLst>
            <pc:docMk/>
            <pc:sldMk cId="1888400915" sldId="265"/>
            <ac:spMk id="47" creationId="{2B906C94-1A25-4B23-8377-3DB15BDFE31A}"/>
          </ac:spMkLst>
        </pc:spChg>
        <pc:spChg chg="add mod">
          <ac:chgData name="이 상은" userId="8eb5959a0719d00b" providerId="LiveId" clId="{2A17D752-AA0F-46A6-BFF5-A495807EF702}" dt="2022-03-18T10:14:18.933" v="3383" actId="20577"/>
          <ac:spMkLst>
            <pc:docMk/>
            <pc:sldMk cId="1888400915" sldId="265"/>
            <ac:spMk id="48" creationId="{D42DEA89-BE75-4124-B1FB-8B2C383976E7}"/>
          </ac:spMkLst>
        </pc:spChg>
        <pc:spChg chg="add mod">
          <ac:chgData name="이 상은" userId="8eb5959a0719d00b" providerId="LiveId" clId="{2A17D752-AA0F-46A6-BFF5-A495807EF702}" dt="2022-03-23T13:37:41.093" v="4346"/>
          <ac:spMkLst>
            <pc:docMk/>
            <pc:sldMk cId="1888400915" sldId="265"/>
            <ac:spMk id="49" creationId="{1B907C26-93DE-497E-8E85-637E9EF0455A}"/>
          </ac:spMkLst>
        </pc:spChg>
        <pc:spChg chg="mod">
          <ac:chgData name="이 상은" userId="8eb5959a0719d00b" providerId="LiveId" clId="{2A17D752-AA0F-46A6-BFF5-A495807EF702}" dt="2022-03-18T05:41:06.753" v="1442"/>
          <ac:spMkLst>
            <pc:docMk/>
            <pc:sldMk cId="1888400915" sldId="265"/>
            <ac:spMk id="52" creationId="{717805B3-DC73-4288-9504-8442B7E88177}"/>
          </ac:spMkLst>
        </pc:spChg>
        <pc:spChg chg="mod">
          <ac:chgData name="이 상은" userId="8eb5959a0719d00b" providerId="LiveId" clId="{2A17D752-AA0F-46A6-BFF5-A495807EF702}" dt="2022-03-18T05:41:06.753" v="1442"/>
          <ac:spMkLst>
            <pc:docMk/>
            <pc:sldMk cId="1888400915" sldId="265"/>
            <ac:spMk id="53" creationId="{A1250266-C11C-4C3C-A7B4-92E0DB74229D}"/>
          </ac:spMkLst>
        </pc:spChg>
        <pc:spChg chg="add del mod ord">
          <ac:chgData name="이 상은" userId="8eb5959a0719d00b" providerId="LiveId" clId="{2A17D752-AA0F-46A6-BFF5-A495807EF702}" dt="2022-03-18T07:51:21.886" v="2258" actId="478"/>
          <ac:spMkLst>
            <pc:docMk/>
            <pc:sldMk cId="1888400915" sldId="265"/>
            <ac:spMk id="55" creationId="{2B13D2CE-A9DA-4E98-8FF7-389DF1253D99}"/>
          </ac:spMkLst>
        </pc:spChg>
        <pc:spChg chg="add del mod topLvl">
          <ac:chgData name="이 상은" userId="8eb5959a0719d00b" providerId="LiveId" clId="{2A17D752-AA0F-46A6-BFF5-A495807EF702}" dt="2022-03-18T09:28:22.721" v="3135" actId="478"/>
          <ac:spMkLst>
            <pc:docMk/>
            <pc:sldMk cId="1888400915" sldId="265"/>
            <ac:spMk id="56" creationId="{6BE73EC7-69F8-4DA9-80B6-64F9C339800B}"/>
          </ac:spMkLst>
        </pc:spChg>
        <pc:spChg chg="add del mod">
          <ac:chgData name="이 상은" userId="8eb5959a0719d00b" providerId="LiveId" clId="{2A17D752-AA0F-46A6-BFF5-A495807EF702}" dt="2022-03-18T06:23:37.044" v="2034"/>
          <ac:spMkLst>
            <pc:docMk/>
            <pc:sldMk cId="1888400915" sldId="265"/>
            <ac:spMk id="57" creationId="{311DF03B-7F0F-43BB-8F77-C8AC05913074}"/>
          </ac:spMkLst>
        </pc:spChg>
        <pc:spChg chg="add del mod ord topLvl">
          <ac:chgData name="이 상은" userId="8eb5959a0719d00b" providerId="LiveId" clId="{2A17D752-AA0F-46A6-BFF5-A495807EF702}" dt="2022-03-18T09:23:14.106" v="3098" actId="478"/>
          <ac:spMkLst>
            <pc:docMk/>
            <pc:sldMk cId="1888400915" sldId="265"/>
            <ac:spMk id="58" creationId="{07AC6F98-C4E7-4139-A70A-B90BE89AFD38}"/>
          </ac:spMkLst>
        </pc:spChg>
        <pc:spChg chg="add del mod topLvl">
          <ac:chgData name="이 상은" userId="8eb5959a0719d00b" providerId="LiveId" clId="{2A17D752-AA0F-46A6-BFF5-A495807EF702}" dt="2022-03-18T09:13:49.294" v="2994" actId="478"/>
          <ac:spMkLst>
            <pc:docMk/>
            <pc:sldMk cId="1888400915" sldId="265"/>
            <ac:spMk id="59" creationId="{8654F4C8-5538-4A30-A4FD-10872A7B3443}"/>
          </ac:spMkLst>
        </pc:spChg>
        <pc:spChg chg="add del mod">
          <ac:chgData name="이 상은" userId="8eb5959a0719d00b" providerId="LiveId" clId="{2A17D752-AA0F-46A6-BFF5-A495807EF702}" dt="2022-03-18T06:27:28.750" v="2190" actId="478"/>
          <ac:spMkLst>
            <pc:docMk/>
            <pc:sldMk cId="1888400915" sldId="265"/>
            <ac:spMk id="60" creationId="{2F4B5418-DA12-422C-A843-68E817A9186E}"/>
          </ac:spMkLst>
        </pc:spChg>
        <pc:spChg chg="add del mod">
          <ac:chgData name="이 상은" userId="8eb5959a0719d00b" providerId="LiveId" clId="{2A17D752-AA0F-46A6-BFF5-A495807EF702}" dt="2022-03-18T06:20:21.253" v="2024" actId="478"/>
          <ac:spMkLst>
            <pc:docMk/>
            <pc:sldMk cId="1888400915" sldId="265"/>
            <ac:spMk id="61" creationId="{3ECCEF24-55F9-4E86-9650-5993B8619FD2}"/>
          </ac:spMkLst>
        </pc:spChg>
        <pc:spChg chg="add del mod topLvl">
          <ac:chgData name="이 상은" userId="8eb5959a0719d00b" providerId="LiveId" clId="{2A17D752-AA0F-46A6-BFF5-A495807EF702}" dt="2022-03-18T08:20:21.418" v="2401" actId="478"/>
          <ac:spMkLst>
            <pc:docMk/>
            <pc:sldMk cId="1888400915" sldId="265"/>
            <ac:spMk id="62" creationId="{5C80DF6D-2E39-4578-8236-120B8EEDD6C5}"/>
          </ac:spMkLst>
        </pc:spChg>
        <pc:spChg chg="add del mod">
          <ac:chgData name="이 상은" userId="8eb5959a0719d00b" providerId="LiveId" clId="{2A17D752-AA0F-46A6-BFF5-A495807EF702}" dt="2022-03-18T06:28:04.057" v="2200" actId="478"/>
          <ac:spMkLst>
            <pc:docMk/>
            <pc:sldMk cId="1888400915" sldId="265"/>
            <ac:spMk id="63" creationId="{1978E1FD-4634-4405-93EF-00D032B59E63}"/>
          </ac:spMkLst>
        </pc:spChg>
        <pc:spChg chg="add del mod topLvl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68" creationId="{EEFAB59E-B6A3-42D7-8265-AD2241E9AD0D}"/>
          </ac:spMkLst>
        </pc:spChg>
        <pc:spChg chg="add del mod">
          <ac:chgData name="이 상은" userId="8eb5959a0719d00b" providerId="LiveId" clId="{2A17D752-AA0F-46A6-BFF5-A495807EF702}" dt="2022-03-18T08:17:43.625" v="2381" actId="478"/>
          <ac:spMkLst>
            <pc:docMk/>
            <pc:sldMk cId="1888400915" sldId="265"/>
            <ac:spMk id="82" creationId="{D549E25C-5D27-4647-8EE4-DF3EAE751A3D}"/>
          </ac:spMkLst>
        </pc:spChg>
        <pc:spChg chg="add del">
          <ac:chgData name="이 상은" userId="8eb5959a0719d00b" providerId="LiveId" clId="{2A17D752-AA0F-46A6-BFF5-A495807EF702}" dt="2022-03-18T08:18:00.433" v="2383" actId="478"/>
          <ac:spMkLst>
            <pc:docMk/>
            <pc:sldMk cId="1888400915" sldId="265"/>
            <ac:spMk id="83" creationId="{A7B3D83B-FCFA-428D-9E80-74FCB85BC02A}"/>
          </ac:spMkLst>
        </pc:spChg>
        <pc:spChg chg="add del mod">
          <ac:chgData name="이 상은" userId="8eb5959a0719d00b" providerId="LiveId" clId="{2A17D752-AA0F-46A6-BFF5-A495807EF702}" dt="2022-03-18T08:18:24.527" v="2386" actId="478"/>
          <ac:spMkLst>
            <pc:docMk/>
            <pc:sldMk cId="1888400915" sldId="265"/>
            <ac:spMk id="84" creationId="{B5521629-4161-4E71-9B94-0E77046772B9}"/>
          </ac:spMkLst>
        </pc:spChg>
        <pc:spChg chg="add del mod">
          <ac:chgData name="이 상은" userId="8eb5959a0719d00b" providerId="LiveId" clId="{2A17D752-AA0F-46A6-BFF5-A495807EF702}" dt="2022-03-18T08:22:39.574" v="2469" actId="478"/>
          <ac:spMkLst>
            <pc:docMk/>
            <pc:sldMk cId="1888400915" sldId="265"/>
            <ac:spMk id="87" creationId="{4230D20F-88EB-4FB7-8EF6-A7F067B3DDE0}"/>
          </ac:spMkLst>
        </pc:spChg>
        <pc:spChg chg="add del mod">
          <ac:chgData name="이 상은" userId="8eb5959a0719d00b" providerId="LiveId" clId="{2A17D752-AA0F-46A6-BFF5-A495807EF702}" dt="2022-03-18T08:23:16.679" v="2477" actId="478"/>
          <ac:spMkLst>
            <pc:docMk/>
            <pc:sldMk cId="1888400915" sldId="265"/>
            <ac:spMk id="88" creationId="{D4D3ABEF-83A1-4469-8E0B-91894F90EEB7}"/>
          </ac:spMkLst>
        </pc:spChg>
        <pc:spChg chg="add del mod">
          <ac:chgData name="이 상은" userId="8eb5959a0719d00b" providerId="LiveId" clId="{2A17D752-AA0F-46A6-BFF5-A495807EF702}" dt="2022-03-18T08:28:56.402" v="2524" actId="478"/>
          <ac:spMkLst>
            <pc:docMk/>
            <pc:sldMk cId="1888400915" sldId="265"/>
            <ac:spMk id="89" creationId="{962CA44D-189C-4258-A9C2-76D965EC6FD0}"/>
          </ac:spMkLst>
        </pc:spChg>
        <pc:spChg chg="add del mod ord">
          <ac:chgData name="이 상은" userId="8eb5959a0719d00b" providerId="LiveId" clId="{2A17D752-AA0F-46A6-BFF5-A495807EF702}" dt="2022-03-18T08:32:05.944" v="2550" actId="478"/>
          <ac:spMkLst>
            <pc:docMk/>
            <pc:sldMk cId="1888400915" sldId="265"/>
            <ac:spMk id="90" creationId="{CC9DC0C1-2494-4716-BB69-D6962865072D}"/>
          </ac:spMkLst>
        </pc:spChg>
        <pc:spChg chg="add del mod">
          <ac:chgData name="이 상은" userId="8eb5959a0719d00b" providerId="LiveId" clId="{2A17D752-AA0F-46A6-BFF5-A495807EF702}" dt="2022-03-18T08:31:55.424" v="2549" actId="478"/>
          <ac:spMkLst>
            <pc:docMk/>
            <pc:sldMk cId="1888400915" sldId="265"/>
            <ac:spMk id="91" creationId="{00F7F29D-075E-4716-A5D6-74BD4E842381}"/>
          </ac:spMkLst>
        </pc:spChg>
        <pc:spChg chg="add del mod ord">
          <ac:chgData name="이 상은" userId="8eb5959a0719d00b" providerId="LiveId" clId="{2A17D752-AA0F-46A6-BFF5-A495807EF702}" dt="2022-03-18T09:23:14.106" v="3098" actId="478"/>
          <ac:spMkLst>
            <pc:docMk/>
            <pc:sldMk cId="1888400915" sldId="265"/>
            <ac:spMk id="92" creationId="{C0393AFD-3DF1-4388-B80E-614FB0B87AF5}"/>
          </ac:spMkLst>
        </pc:spChg>
        <pc:spChg chg="add del mod">
          <ac:chgData name="이 상은" userId="8eb5959a0719d00b" providerId="LiveId" clId="{2A17D752-AA0F-46A6-BFF5-A495807EF702}" dt="2022-03-18T09:54:01.830" v="3272" actId="478"/>
          <ac:spMkLst>
            <pc:docMk/>
            <pc:sldMk cId="1888400915" sldId="265"/>
            <ac:spMk id="93" creationId="{1CFBF032-6816-4A5B-8670-DC297FBE7E94}"/>
          </ac:spMkLst>
        </pc:spChg>
        <pc:spChg chg="add mod">
          <ac:chgData name="이 상은" userId="8eb5959a0719d00b" providerId="LiveId" clId="{2A17D752-AA0F-46A6-BFF5-A495807EF702}" dt="2022-03-18T10:46:37.704" v="3458" actId="1076"/>
          <ac:spMkLst>
            <pc:docMk/>
            <pc:sldMk cId="1888400915" sldId="265"/>
            <ac:spMk id="94" creationId="{5A489124-A043-42D1-B031-ADA78C2E9ECE}"/>
          </ac:spMkLst>
        </pc:spChg>
        <pc:spChg chg="add mod">
          <ac:chgData name="이 상은" userId="8eb5959a0719d00b" providerId="LiveId" clId="{2A17D752-AA0F-46A6-BFF5-A495807EF702}" dt="2022-03-18T10:46:04.397" v="3452" actId="2711"/>
          <ac:spMkLst>
            <pc:docMk/>
            <pc:sldMk cId="1888400915" sldId="265"/>
            <ac:spMk id="95" creationId="{A210FDE8-22A3-4BD0-9C80-7AC4C78298E1}"/>
          </ac:spMkLst>
        </pc:spChg>
        <pc:spChg chg="add del mod">
          <ac:chgData name="이 상은" userId="8eb5959a0719d00b" providerId="LiveId" clId="{2A17D752-AA0F-46A6-BFF5-A495807EF702}" dt="2022-03-25T07:58:28.824" v="6377" actId="21"/>
          <ac:spMkLst>
            <pc:docMk/>
            <pc:sldMk cId="1888400915" sldId="265"/>
            <ac:spMk id="98" creationId="{545F8DA3-69C9-4AFF-9798-38FE2FF7CD82}"/>
          </ac:spMkLst>
        </pc:spChg>
        <pc:spChg chg="add del mod">
          <ac:chgData name="이 상은" userId="8eb5959a0719d00b" providerId="LiveId" clId="{2A17D752-AA0F-46A6-BFF5-A495807EF702}" dt="2022-03-18T09:13:43.826" v="2992" actId="767"/>
          <ac:spMkLst>
            <pc:docMk/>
            <pc:sldMk cId="1888400915" sldId="265"/>
            <ac:spMk id="105" creationId="{D0622EDE-B372-4D7F-B089-E4E3C0CB0FF3}"/>
          </ac:spMkLst>
        </pc:spChg>
        <pc:spChg chg="add del mod">
          <ac:chgData name="이 상은" userId="8eb5959a0719d00b" providerId="LiveId" clId="{2A17D752-AA0F-46A6-BFF5-A495807EF702}" dt="2022-03-18T09:13:39.584" v="2980" actId="767"/>
          <ac:spMkLst>
            <pc:docMk/>
            <pc:sldMk cId="1888400915" sldId="265"/>
            <ac:spMk id="106" creationId="{8C1002FF-C141-4E05-81FA-D3F050379C98}"/>
          </ac:spMkLst>
        </pc:spChg>
        <pc:spChg chg="add del mod">
          <ac:chgData name="이 상은" userId="8eb5959a0719d00b" providerId="LiveId" clId="{2A17D752-AA0F-46A6-BFF5-A495807EF702}" dt="2022-03-18T09:14:01.907" v="3004"/>
          <ac:spMkLst>
            <pc:docMk/>
            <pc:sldMk cId="1888400915" sldId="265"/>
            <ac:spMk id="107" creationId="{575DA1E9-9BA0-469D-B9CB-13A90C027B68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08" creationId="{D8E292F6-33F6-4181-9449-AB92CF11B6C8}"/>
          </ac:spMkLst>
        </pc:spChg>
        <pc:spChg chg="add del mod">
          <ac:chgData name="이 상은" userId="8eb5959a0719d00b" providerId="LiveId" clId="{2A17D752-AA0F-46A6-BFF5-A495807EF702}" dt="2022-03-18T09:15:16.709" v="3064" actId="478"/>
          <ac:spMkLst>
            <pc:docMk/>
            <pc:sldMk cId="1888400915" sldId="265"/>
            <ac:spMk id="109" creationId="{9711B2C2-411F-43BA-B4B3-E73DCAB9BE31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11" creationId="{B5CC9200-7497-48E9-A848-8E9725A05326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12" creationId="{4B53DC84-D116-4AAC-A881-E96DA5CA0796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14" creationId="{D75A8486-ED20-4FD8-80F4-CE67D822A2BB}"/>
          </ac:spMkLst>
        </pc:spChg>
        <pc:spChg chg="add mod ord">
          <ac:chgData name="이 상은" userId="8eb5959a0719d00b" providerId="LiveId" clId="{2A17D752-AA0F-46A6-BFF5-A495807EF702}" dt="2022-03-18T10:45:05.074" v="3447" actId="1076"/>
          <ac:spMkLst>
            <pc:docMk/>
            <pc:sldMk cId="1888400915" sldId="265"/>
            <ac:spMk id="118" creationId="{0EAB469B-AB4B-4CEA-BE07-F94CCABAA4D2}"/>
          </ac:spMkLst>
        </pc:spChg>
        <pc:spChg chg="add mod">
          <ac:chgData name="이 상은" userId="8eb5959a0719d00b" providerId="LiveId" clId="{2A17D752-AA0F-46A6-BFF5-A495807EF702}" dt="2022-03-18T12:41:04.504" v="4180" actId="164"/>
          <ac:spMkLst>
            <pc:docMk/>
            <pc:sldMk cId="1888400915" sldId="265"/>
            <ac:spMk id="119" creationId="{F41CB172-6987-4F59-81AA-2673BCD61FC5}"/>
          </ac:spMkLst>
        </pc:spChg>
        <pc:spChg chg="add mod">
          <ac:chgData name="이 상은" userId="8eb5959a0719d00b" providerId="LiveId" clId="{2A17D752-AA0F-46A6-BFF5-A495807EF702}" dt="2022-03-18T10:12:03.616" v="3365"/>
          <ac:spMkLst>
            <pc:docMk/>
            <pc:sldMk cId="1888400915" sldId="265"/>
            <ac:spMk id="122" creationId="{8F65C132-E38D-4A2B-9DB8-AB915C72BC30}"/>
          </ac:spMkLst>
        </pc:spChg>
        <pc:spChg chg="mod">
          <ac:chgData name="이 상은" userId="8eb5959a0719d00b" providerId="LiveId" clId="{2A17D752-AA0F-46A6-BFF5-A495807EF702}" dt="2022-03-18T10:54:19.115" v="3482"/>
          <ac:spMkLst>
            <pc:docMk/>
            <pc:sldMk cId="1888400915" sldId="265"/>
            <ac:spMk id="125" creationId="{2F15EAE3-C160-4749-925E-13500750BEF5}"/>
          </ac:spMkLst>
        </pc:spChg>
        <pc:spChg chg="mod">
          <ac:chgData name="이 상은" userId="8eb5959a0719d00b" providerId="LiveId" clId="{2A17D752-AA0F-46A6-BFF5-A495807EF702}" dt="2022-03-18T10:56:24.311" v="3502" actId="207"/>
          <ac:spMkLst>
            <pc:docMk/>
            <pc:sldMk cId="1888400915" sldId="265"/>
            <ac:spMk id="126" creationId="{0454A9E7-6FEC-4527-A24F-C91985781326}"/>
          </ac:spMkLst>
        </pc:spChg>
        <pc:grpChg chg="add del mod">
          <ac:chgData name="이 상은" userId="8eb5959a0719d00b" providerId="LiveId" clId="{2A17D752-AA0F-46A6-BFF5-A495807EF702}" dt="2022-03-25T08:26:43.202" v="6395" actId="21"/>
          <ac:grpSpMkLst>
            <pc:docMk/>
            <pc:sldMk cId="1888400915" sldId="265"/>
            <ac:grpSpMk id="2" creationId="{B37AF2D7-13C0-4360-B3DB-27FE97D1E3E6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17" creationId="{AF9445A8-7FC3-4131-AA55-EE001E8EAAAF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23" creationId="{FD375C17-12D2-4993-A2CC-0977749D8FE5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30" creationId="{3E1BAAB4-6588-4CEF-A0E0-DAEFA728C5DB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34" creationId="{0AA9134E-3ABB-4391-AB05-20DE54070224}"/>
          </ac:grpSpMkLst>
        </pc:grpChg>
        <pc:grpChg chg="add del mod ord">
          <ac:chgData name="이 상은" userId="8eb5959a0719d00b" providerId="LiveId" clId="{2A17D752-AA0F-46A6-BFF5-A495807EF702}" dt="2022-03-18T05:45:25.777" v="1503" actId="478"/>
          <ac:grpSpMkLst>
            <pc:docMk/>
            <pc:sldMk cId="1888400915" sldId="265"/>
            <ac:grpSpMk id="51" creationId="{807F729B-B6FB-49DA-89CC-0819DD181873}"/>
          </ac:grpSpMkLst>
        </pc:grpChg>
        <pc:grpChg chg="add del mod">
          <ac:chgData name="이 상은" userId="8eb5959a0719d00b" providerId="LiveId" clId="{2A17D752-AA0F-46A6-BFF5-A495807EF702}" dt="2022-03-18T07:53:09.465" v="2275" actId="165"/>
          <ac:grpSpMkLst>
            <pc:docMk/>
            <pc:sldMk cId="1888400915" sldId="265"/>
            <ac:grpSpMk id="64" creationId="{3F5575D1-86E1-4EBE-9C0D-7E47D80DAF93}"/>
          </ac:grpSpMkLst>
        </pc:grpChg>
        <pc:grpChg chg="add del mod">
          <ac:chgData name="이 상은" userId="8eb5959a0719d00b" providerId="LiveId" clId="{2A17D752-AA0F-46A6-BFF5-A495807EF702}" dt="2022-03-18T08:35:32.042" v="2586" actId="165"/>
          <ac:grpSpMkLst>
            <pc:docMk/>
            <pc:sldMk cId="1888400915" sldId="265"/>
            <ac:grpSpMk id="65" creationId="{1FEDE730-7AFC-427C-9681-7240F7570565}"/>
          </ac:grpSpMkLst>
        </pc:grpChg>
        <pc:grpChg chg="add mod ord">
          <ac:chgData name="이 상은" userId="8eb5959a0719d00b" providerId="LiveId" clId="{2A17D752-AA0F-46A6-BFF5-A495807EF702}" dt="2022-03-18T12:04:23.179" v="4160" actId="1076"/>
          <ac:grpSpMkLst>
            <pc:docMk/>
            <pc:sldMk cId="1888400915" sldId="265"/>
            <ac:grpSpMk id="124" creationId="{424A1962-628C-43EA-9761-E360FF357731}"/>
          </ac:grpSpMkLst>
        </pc:grpChg>
        <pc:graphicFrameChg chg="add del mod modGraphic">
          <ac:chgData name="이 상은" userId="8eb5959a0719d00b" providerId="LiveId" clId="{2A17D752-AA0F-46A6-BFF5-A495807EF702}" dt="2022-03-18T09:53:57.692" v="3271" actId="478"/>
          <ac:graphicFrameMkLst>
            <pc:docMk/>
            <pc:sldMk cId="1888400915" sldId="265"/>
            <ac:graphicFrameMk id="6" creationId="{0A10D233-B640-429B-A77E-EFD9EDF332F0}"/>
          </ac:graphicFrameMkLst>
        </pc:graphicFrameChg>
        <pc:graphicFrameChg chg="add del mod modGraphic">
          <ac:chgData name="이 상은" userId="8eb5959a0719d00b" providerId="LiveId" clId="{2A17D752-AA0F-46A6-BFF5-A495807EF702}" dt="2022-03-18T09:16:55.714" v="3071" actId="478"/>
          <ac:graphicFrameMkLst>
            <pc:docMk/>
            <pc:sldMk cId="1888400915" sldId="265"/>
            <ac:graphicFrameMk id="110" creationId="{20BA3D70-40C6-4B5A-A059-5F26F622693E}"/>
          </ac:graphicFrameMkLst>
        </pc:graphicFrameChg>
        <pc:graphicFrameChg chg="add del mod ord modGraphic">
          <ac:chgData name="이 상은" userId="8eb5959a0719d00b" providerId="LiveId" clId="{2A17D752-AA0F-46A6-BFF5-A495807EF702}" dt="2022-03-18T09:48:55.175" v="3240" actId="478"/>
          <ac:graphicFrameMkLst>
            <pc:docMk/>
            <pc:sldMk cId="1888400915" sldId="265"/>
            <ac:graphicFrameMk id="115" creationId="{A60CD3A9-A251-4888-8EC4-95F94B10ADCF}"/>
          </ac:graphicFrameMkLst>
        </pc:graphicFrameChg>
        <pc:picChg chg="add del">
          <ac:chgData name="이 상은" userId="8eb5959a0719d00b" providerId="LiveId" clId="{2A17D752-AA0F-46A6-BFF5-A495807EF702}" dt="2022-03-18T04:28:47.311" v="1184"/>
          <ac:picMkLst>
            <pc:docMk/>
            <pc:sldMk cId="1888400915" sldId="265"/>
            <ac:picMk id="2" creationId="{84853F14-B370-4852-8BED-6FD034F1CBA7}"/>
          </ac:picMkLst>
        </pc:picChg>
        <pc:picChg chg="add del mod">
          <ac:chgData name="이 상은" userId="8eb5959a0719d00b" providerId="LiveId" clId="{2A17D752-AA0F-46A6-BFF5-A495807EF702}" dt="2022-03-18T05:02:06.840" v="1254" actId="478"/>
          <ac:picMkLst>
            <pc:docMk/>
            <pc:sldMk cId="1888400915" sldId="265"/>
            <ac:picMk id="3" creationId="{D9D1D74C-3E73-4C41-B519-630EDCDBC03E}"/>
          </ac:picMkLst>
        </pc:picChg>
        <pc:picChg chg="add del mod">
          <ac:chgData name="이 상은" userId="8eb5959a0719d00b" providerId="LiveId" clId="{2A17D752-AA0F-46A6-BFF5-A495807EF702}" dt="2022-03-18T05:07:37.291" v="1256" actId="478"/>
          <ac:picMkLst>
            <pc:docMk/>
            <pc:sldMk cId="1888400915" sldId="265"/>
            <ac:picMk id="4" creationId="{D4EAAD0C-8135-49EC-96AA-2FBC05A384D9}"/>
          </ac:picMkLst>
        </pc:picChg>
        <pc:picChg chg="del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20" creationId="{E48E4F30-0BBD-4590-A8DE-57848B02819C}"/>
          </ac:picMkLst>
        </pc:picChg>
        <pc:picChg chg="add del mod">
          <ac:chgData name="이 상은" userId="8eb5959a0719d00b" providerId="LiveId" clId="{2A17D752-AA0F-46A6-BFF5-A495807EF702}" dt="2022-03-18T04:29:58.660" v="1195" actId="478"/>
          <ac:picMkLst>
            <pc:docMk/>
            <pc:sldMk cId="1888400915" sldId="265"/>
            <ac:picMk id="29" creationId="{4603651E-0A74-48C7-99F1-8AF45AED7E40}"/>
          </ac:picMkLst>
        </pc:picChg>
        <pc:picChg chg="del mod">
          <ac:chgData name="이 상은" userId="8eb5959a0719d00b" providerId="LiveId" clId="{2A17D752-AA0F-46A6-BFF5-A495807EF702}" dt="2022-03-13T12:22:18.745" v="2" actId="478"/>
          <ac:picMkLst>
            <pc:docMk/>
            <pc:sldMk cId="1888400915" sldId="265"/>
            <ac:picMk id="38" creationId="{FD24FA98-5CB1-4B2B-99E6-D16D3FCBC804}"/>
          </ac:picMkLst>
        </pc:picChg>
        <pc:picChg chg="add del mod modCrop">
          <ac:chgData name="이 상은" userId="8eb5959a0719d00b" providerId="LiveId" clId="{2A17D752-AA0F-46A6-BFF5-A495807EF702}" dt="2022-03-25T08:26:43.202" v="6395" actId="21"/>
          <ac:picMkLst>
            <pc:docMk/>
            <pc:sldMk cId="1888400915" sldId="265"/>
            <ac:picMk id="67" creationId="{C253B221-50EE-4E3E-8812-93FEC7D031AE}"/>
          </ac:picMkLst>
        </pc:picChg>
        <pc:picChg chg="add del mod">
          <ac:chgData name="이 상은" userId="8eb5959a0719d00b" providerId="LiveId" clId="{2A17D752-AA0F-46A6-BFF5-A495807EF702}" dt="2022-03-18T09:23:14.106" v="3098" actId="478"/>
          <ac:picMkLst>
            <pc:docMk/>
            <pc:sldMk cId="1888400915" sldId="265"/>
            <ac:picMk id="69" creationId="{C87E3CD3-7A72-47A7-A6B5-56ECE87E5B18}"/>
          </ac:picMkLst>
        </pc:picChg>
        <pc:picChg chg="add del mod">
          <ac:chgData name="이 상은" userId="8eb5959a0719d00b" providerId="LiveId" clId="{2A17D752-AA0F-46A6-BFF5-A495807EF702}" dt="2022-03-18T09:23:14.106" v="3098" actId="478"/>
          <ac:picMkLst>
            <pc:docMk/>
            <pc:sldMk cId="1888400915" sldId="265"/>
            <ac:picMk id="70" creationId="{C12074A3-AB32-46EB-8E3C-5995E88A6B12}"/>
          </ac:picMkLst>
        </pc:picChg>
        <pc:picChg chg="add del mod ord modCrop">
          <ac:chgData name="이 상은" userId="8eb5959a0719d00b" providerId="LiveId" clId="{2A17D752-AA0F-46A6-BFF5-A495807EF702}" dt="2022-03-25T08:26:43.202" v="6395" actId="21"/>
          <ac:picMkLst>
            <pc:docMk/>
            <pc:sldMk cId="1888400915" sldId="265"/>
            <ac:picMk id="72" creationId="{099A68A4-6F50-4BE5-A0AD-DD7A75454ABE}"/>
          </ac:picMkLst>
        </pc:picChg>
        <pc:picChg chg="add del mod modCrop">
          <ac:chgData name="이 상은" userId="8eb5959a0719d00b" providerId="LiveId" clId="{2A17D752-AA0F-46A6-BFF5-A495807EF702}" dt="2022-03-25T08:26:43.202" v="6395" actId="21"/>
          <ac:picMkLst>
            <pc:docMk/>
            <pc:sldMk cId="1888400915" sldId="265"/>
            <ac:picMk id="77" creationId="{36D5DD93-E9F8-4FB9-8BC5-79186866A121}"/>
          </ac:picMkLst>
        </pc:picChg>
        <pc:picChg chg="add del mod">
          <ac:chgData name="이 상은" userId="8eb5959a0719d00b" providerId="LiveId" clId="{2A17D752-AA0F-46A6-BFF5-A495807EF702}" dt="2022-03-18T09:23:29.967" v="3100" actId="478"/>
          <ac:picMkLst>
            <pc:docMk/>
            <pc:sldMk cId="1888400915" sldId="265"/>
            <ac:picMk id="86" creationId="{49B6E1AE-7373-4FD5-A930-AE96E02AB7B0}"/>
          </ac:picMkLst>
        </pc:picChg>
        <pc:picChg chg="add del mod">
          <ac:chgData name="이 상은" userId="8eb5959a0719d00b" providerId="LiveId" clId="{2A17D752-AA0F-46A6-BFF5-A495807EF702}" dt="2022-03-18T08:52:13.517" v="2731" actId="478"/>
          <ac:picMkLst>
            <pc:docMk/>
            <pc:sldMk cId="1888400915" sldId="265"/>
            <ac:picMk id="97" creationId="{11F1BBA5-0CEB-4794-9AC6-2FDE11A7E567}"/>
          </ac:picMkLst>
        </pc:picChg>
        <pc:picChg chg="add del mod">
          <ac:chgData name="이 상은" userId="8eb5959a0719d00b" providerId="LiveId" clId="{2A17D752-AA0F-46A6-BFF5-A495807EF702}" dt="2022-03-18T09:00:39.385" v="2777" actId="478"/>
          <ac:picMkLst>
            <pc:docMk/>
            <pc:sldMk cId="1888400915" sldId="265"/>
            <ac:picMk id="100" creationId="{62D6AA60-49D8-449C-85B4-B697BAA14729}"/>
          </ac:picMkLst>
        </pc:picChg>
        <pc:picChg chg="add del mod ord">
          <ac:chgData name="이 상은" userId="8eb5959a0719d00b" providerId="LiveId" clId="{2A17D752-AA0F-46A6-BFF5-A495807EF702}" dt="2022-03-18T09:06:17.241" v="2939" actId="478"/>
          <ac:picMkLst>
            <pc:docMk/>
            <pc:sldMk cId="1888400915" sldId="265"/>
            <ac:picMk id="102" creationId="{C9D7FADB-447F-4FC3-BFBD-05CA4A02BD7D}"/>
          </ac:picMkLst>
        </pc:picChg>
        <pc:picChg chg="add del mod">
          <ac:chgData name="이 상은" userId="8eb5959a0719d00b" providerId="LiveId" clId="{2A17D752-AA0F-46A6-BFF5-A495807EF702}" dt="2022-03-25T07:58:28.824" v="6377" actId="21"/>
          <ac:picMkLst>
            <pc:docMk/>
            <pc:sldMk cId="1888400915" sldId="265"/>
            <ac:picMk id="104" creationId="{230A0633-3447-4F62-8306-107226BC0B93}"/>
          </ac:picMkLst>
        </pc:picChg>
        <pc:picChg chg="add mod">
          <ac:chgData name="이 상은" userId="8eb5959a0719d00b" providerId="LiveId" clId="{2A17D752-AA0F-46A6-BFF5-A495807EF702}" dt="2022-03-18T12:41:04.504" v="4180" actId="164"/>
          <ac:picMkLst>
            <pc:docMk/>
            <pc:sldMk cId="1888400915" sldId="265"/>
            <ac:picMk id="117" creationId="{4F607B38-C603-4CA0-89BE-BD07F97C4672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26" creationId="{3A2B1A79-5340-4FCC-B707-0495AD29F5EB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28" creationId="{263E3EF8-C9F2-4C71-A316-01838D6CE0FD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30" creationId="{A3849D25-9D11-4D4B-94F3-428A3F3F8898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32" creationId="{627450A6-7F33-4E74-BEB0-0B0E0331C73E}"/>
          </ac:picMkLst>
        </pc:picChg>
        <pc:cxnChg chg="add del mod">
          <ac:chgData name="이 상은" userId="8eb5959a0719d00b" providerId="LiveId" clId="{2A17D752-AA0F-46A6-BFF5-A495807EF702}" dt="2022-03-18T06:04:38.562" v="1918" actId="11529"/>
          <ac:cxnSpMkLst>
            <pc:docMk/>
            <pc:sldMk cId="1888400915" sldId="265"/>
            <ac:cxnSpMk id="54" creationId="{39A1D141-66E8-4788-AD09-37B8092B6FD7}"/>
          </ac:cxnSpMkLst>
        </pc:cxnChg>
        <pc:cxnChg chg="add del mod">
          <ac:chgData name="이 상은" userId="8eb5959a0719d00b" providerId="LiveId" clId="{2A17D752-AA0F-46A6-BFF5-A495807EF702}" dt="2022-03-18T08:17:13.612" v="2378" actId="478"/>
          <ac:cxnSpMkLst>
            <pc:docMk/>
            <pc:sldMk cId="1888400915" sldId="265"/>
            <ac:cxnSpMk id="74" creationId="{A9D78E87-FAF9-4028-A068-579A1659CC83}"/>
          </ac:cxnSpMkLst>
        </pc:cxnChg>
      </pc:sldChg>
      <pc:sldChg chg="new del">
        <pc:chgData name="이 상은" userId="8eb5959a0719d00b" providerId="LiveId" clId="{2A17D752-AA0F-46A6-BFF5-A495807EF702}" dt="2022-03-18T10:10:12.222" v="3351" actId="2696"/>
        <pc:sldMkLst>
          <pc:docMk/>
          <pc:sldMk cId="2872537399" sldId="266"/>
        </pc:sldMkLst>
      </pc:sldChg>
      <pc:sldChg chg="addSp delSp modSp new mod ord modTransition delAnim modAnim">
        <pc:chgData name="이 상은" userId="8eb5959a0719d00b" providerId="LiveId" clId="{2A17D752-AA0F-46A6-BFF5-A495807EF702}" dt="2022-03-31T12:45:57.283" v="17227" actId="167"/>
        <pc:sldMkLst>
          <pc:docMk/>
          <pc:sldMk cId="501503503" sldId="267"/>
        </pc:sldMkLst>
        <pc:spChg chg="add mod">
          <ac:chgData name="이 상은" userId="8eb5959a0719d00b" providerId="LiveId" clId="{2A17D752-AA0F-46A6-BFF5-A495807EF702}" dt="2022-03-31T12:29:47.641" v="17042" actId="20577"/>
          <ac:spMkLst>
            <pc:docMk/>
            <pc:sldMk cId="501503503" sldId="267"/>
            <ac:spMk id="2" creationId="{A8583F7F-65FD-4100-9ECA-3BEEC62D17D1}"/>
          </ac:spMkLst>
        </pc:spChg>
        <pc:spChg chg="del mod">
          <ac:chgData name="이 상은" userId="8eb5959a0719d00b" providerId="LiveId" clId="{2A17D752-AA0F-46A6-BFF5-A495807EF702}" dt="2022-03-25T09:45:04.206" v="7242" actId="478"/>
          <ac:spMkLst>
            <pc:docMk/>
            <pc:sldMk cId="501503503" sldId="267"/>
            <ac:spMk id="3" creationId="{3EC44A3D-33FB-436C-BDB8-AECFCEADBF9B}"/>
          </ac:spMkLst>
        </pc:spChg>
        <pc:spChg chg="add mod ord">
          <ac:chgData name="이 상은" userId="8eb5959a0719d00b" providerId="LiveId" clId="{2A17D752-AA0F-46A6-BFF5-A495807EF702}" dt="2022-03-31T12:45:57.283" v="17227" actId="167"/>
          <ac:spMkLst>
            <pc:docMk/>
            <pc:sldMk cId="501503503" sldId="267"/>
            <ac:spMk id="3" creationId="{BE70238C-A3A5-43D7-8655-7173FC9F06FE}"/>
          </ac:spMkLst>
        </pc:spChg>
        <pc:spChg chg="add del mod">
          <ac:chgData name="이 상은" userId="8eb5959a0719d00b" providerId="LiveId" clId="{2A17D752-AA0F-46A6-BFF5-A495807EF702}" dt="2022-03-18T05:22:41.082" v="1289" actId="478"/>
          <ac:spMkLst>
            <pc:docMk/>
            <pc:sldMk cId="501503503" sldId="267"/>
            <ac:spMk id="3" creationId="{C30D5A93-7F99-4CFF-B483-EDA7CA46CDD9}"/>
          </ac:spMkLst>
        </pc:spChg>
        <pc:spChg chg="add del mod">
          <ac:chgData name="이 상은" userId="8eb5959a0719d00b" providerId="LiveId" clId="{2A17D752-AA0F-46A6-BFF5-A495807EF702}" dt="2022-03-28T12:34:12.303" v="12308" actId="478"/>
          <ac:spMkLst>
            <pc:docMk/>
            <pc:sldMk cId="501503503" sldId="267"/>
            <ac:spMk id="3" creationId="{F1FF3AFA-DEDB-42EB-8EBB-AB8585FA5641}"/>
          </ac:spMkLst>
        </pc:spChg>
        <pc:spChg chg="add del mod">
          <ac:chgData name="이 상은" userId="8eb5959a0719d00b" providerId="LiveId" clId="{2A17D752-AA0F-46A6-BFF5-A495807EF702}" dt="2022-03-26T08:08:24.506" v="8996" actId="478"/>
          <ac:spMkLst>
            <pc:docMk/>
            <pc:sldMk cId="501503503" sldId="267"/>
            <ac:spMk id="4" creationId="{579E2AEB-BC62-45C7-BF29-52FA628900B3}"/>
          </ac:spMkLst>
        </pc:spChg>
        <pc:spChg chg="add del mod">
          <ac:chgData name="이 상은" userId="8eb5959a0719d00b" providerId="LiveId" clId="{2A17D752-AA0F-46A6-BFF5-A495807EF702}" dt="2022-03-26T08:08:29.972" v="8999" actId="478"/>
          <ac:spMkLst>
            <pc:docMk/>
            <pc:sldMk cId="501503503" sldId="267"/>
            <ac:spMk id="5" creationId="{EBE4489B-9D5D-478C-8E0C-808C86BD74DB}"/>
          </ac:spMkLst>
        </pc:spChg>
        <pc:spChg chg="add del mod">
          <ac:chgData name="이 상은" userId="8eb5959a0719d00b" providerId="LiveId" clId="{2A17D752-AA0F-46A6-BFF5-A495807EF702}" dt="2022-03-26T08:08:24.506" v="8996" actId="478"/>
          <ac:spMkLst>
            <pc:docMk/>
            <pc:sldMk cId="501503503" sldId="267"/>
            <ac:spMk id="6" creationId="{9F772807-95DA-477C-95ED-363A26E59526}"/>
          </ac:spMkLst>
        </pc:spChg>
        <pc:spChg chg="add del mod">
          <ac:chgData name="이 상은" userId="8eb5959a0719d00b" providerId="LiveId" clId="{2A17D752-AA0F-46A6-BFF5-A495807EF702}" dt="2022-03-26T08:08:24.506" v="8996" actId="478"/>
          <ac:spMkLst>
            <pc:docMk/>
            <pc:sldMk cId="501503503" sldId="267"/>
            <ac:spMk id="7" creationId="{F312DC55-3888-4945-8DC3-193F011CCBB6}"/>
          </ac:spMkLst>
        </pc:spChg>
        <pc:spChg chg="add del mod ord">
          <ac:chgData name="이 상은" userId="8eb5959a0719d00b" providerId="LiveId" clId="{2A17D752-AA0F-46A6-BFF5-A495807EF702}" dt="2022-03-18T10:02:30.194" v="3327" actId="478"/>
          <ac:spMkLst>
            <pc:docMk/>
            <pc:sldMk cId="501503503" sldId="267"/>
            <ac:spMk id="8" creationId="{874B1D08-2C4C-4943-91F8-EA1E6979107C}"/>
          </ac:spMkLst>
        </pc:spChg>
        <pc:spChg chg="add mod topLvl">
          <ac:chgData name="이 상은" userId="8eb5959a0719d00b" providerId="LiveId" clId="{2A17D752-AA0F-46A6-BFF5-A495807EF702}" dt="2022-03-30T13:53:22.693" v="14716" actId="14100"/>
          <ac:spMkLst>
            <pc:docMk/>
            <pc:sldMk cId="501503503" sldId="267"/>
            <ac:spMk id="12" creationId="{1A2F861C-A8A3-40FA-BCB9-38B1D5E402EB}"/>
          </ac:spMkLst>
        </pc:spChg>
        <pc:spChg chg="add mod topLvl">
          <ac:chgData name="이 상은" userId="8eb5959a0719d00b" providerId="LiveId" clId="{2A17D752-AA0F-46A6-BFF5-A495807EF702}" dt="2022-03-30T13:53:33.239" v="14720" actId="1076"/>
          <ac:spMkLst>
            <pc:docMk/>
            <pc:sldMk cId="501503503" sldId="267"/>
            <ac:spMk id="16" creationId="{3D64EA82-8090-477B-AC8F-A44C8062C34A}"/>
          </ac:spMkLst>
        </pc:spChg>
        <pc:spChg chg="mod">
          <ac:chgData name="이 상은" userId="8eb5959a0719d00b" providerId="LiveId" clId="{2A17D752-AA0F-46A6-BFF5-A495807EF702}" dt="2022-03-18T10:02:41.013" v="3328"/>
          <ac:spMkLst>
            <pc:docMk/>
            <pc:sldMk cId="501503503" sldId="267"/>
            <ac:spMk id="16" creationId="{76496D6A-29FB-4314-ABB8-C072A94D186D}"/>
          </ac:spMkLst>
        </pc:spChg>
        <pc:spChg chg="mod">
          <ac:chgData name="이 상은" userId="8eb5959a0719d00b" providerId="LiveId" clId="{2A17D752-AA0F-46A6-BFF5-A495807EF702}" dt="2022-03-18T10:42:41.037" v="3390" actId="20577"/>
          <ac:spMkLst>
            <pc:docMk/>
            <pc:sldMk cId="501503503" sldId="267"/>
            <ac:spMk id="17" creationId="{10B69343-9C76-4888-BC34-55F9480BFEF0}"/>
          </ac:spMkLst>
        </pc:spChg>
        <pc:spChg chg="add mod topLvl">
          <ac:chgData name="이 상은" userId="8eb5959a0719d00b" providerId="LiveId" clId="{2A17D752-AA0F-46A6-BFF5-A495807EF702}" dt="2022-03-30T13:53:57.781" v="14727" actId="1076"/>
          <ac:spMkLst>
            <pc:docMk/>
            <pc:sldMk cId="501503503" sldId="267"/>
            <ac:spMk id="17" creationId="{98A72B45-42AD-443D-A4AB-4D0A6BDCF6AB}"/>
          </ac:spMkLst>
        </pc:spChg>
        <pc:spChg chg="add del mod">
          <ac:chgData name="이 상은" userId="8eb5959a0719d00b" providerId="LiveId" clId="{2A17D752-AA0F-46A6-BFF5-A495807EF702}" dt="2022-03-31T12:41:06.213" v="17078" actId="478"/>
          <ac:spMkLst>
            <pc:docMk/>
            <pc:sldMk cId="501503503" sldId="267"/>
            <ac:spMk id="18" creationId="{5497A416-391E-43A8-996C-BB095EAE1C94}"/>
          </ac:spMkLst>
        </pc:spChg>
        <pc:spChg chg="add del mod">
          <ac:chgData name="이 상은" userId="8eb5959a0719d00b" providerId="LiveId" clId="{2A17D752-AA0F-46A6-BFF5-A495807EF702}" dt="2022-03-26T08:08:24.506" v="8996" actId="478"/>
          <ac:spMkLst>
            <pc:docMk/>
            <pc:sldMk cId="501503503" sldId="267"/>
            <ac:spMk id="18" creationId="{98162A7D-40CF-4BE2-9315-D8109C9D6B93}"/>
          </ac:spMkLst>
        </pc:spChg>
        <pc:spChg chg="add mod topLvl">
          <ac:chgData name="이 상은" userId="8eb5959a0719d00b" providerId="LiveId" clId="{2A17D752-AA0F-46A6-BFF5-A495807EF702}" dt="2022-03-30T13:54:04.320" v="14729" actId="1076"/>
          <ac:spMkLst>
            <pc:docMk/>
            <pc:sldMk cId="501503503" sldId="267"/>
            <ac:spMk id="19" creationId="{19517141-8BF9-4AEE-9F2C-BF3DD02752FF}"/>
          </ac:spMkLst>
        </pc:spChg>
        <pc:spChg chg="add del mod">
          <ac:chgData name="이 상은" userId="8eb5959a0719d00b" providerId="LiveId" clId="{2A17D752-AA0F-46A6-BFF5-A495807EF702}" dt="2022-03-24T12:27:25.670" v="5329" actId="478"/>
          <ac:spMkLst>
            <pc:docMk/>
            <pc:sldMk cId="501503503" sldId="267"/>
            <ac:spMk id="19" creationId="{6AE76B91-288C-46EF-876B-45759ED03F6F}"/>
          </ac:spMkLst>
        </pc:spChg>
        <pc:spChg chg="add mod topLvl">
          <ac:chgData name="이 상은" userId="8eb5959a0719d00b" providerId="LiveId" clId="{2A17D752-AA0F-46A6-BFF5-A495807EF702}" dt="2022-03-30T13:53:49.023" v="14725" actId="1076"/>
          <ac:spMkLst>
            <pc:docMk/>
            <pc:sldMk cId="501503503" sldId="267"/>
            <ac:spMk id="20" creationId="{0DEDF90D-701C-414F-B872-1D18324650C4}"/>
          </ac:spMkLst>
        </pc:spChg>
        <pc:spChg chg="add mod topLvl">
          <ac:chgData name="이 상은" userId="8eb5959a0719d00b" providerId="LiveId" clId="{2A17D752-AA0F-46A6-BFF5-A495807EF702}" dt="2022-03-30T13:53:41.028" v="14722" actId="1076"/>
          <ac:spMkLst>
            <pc:docMk/>
            <pc:sldMk cId="501503503" sldId="267"/>
            <ac:spMk id="21" creationId="{4D59394D-FBF7-4362-88DD-806CFDF3176B}"/>
          </ac:spMkLst>
        </pc:spChg>
        <pc:spChg chg="add mod">
          <ac:chgData name="이 상은" userId="8eb5959a0719d00b" providerId="LiveId" clId="{2A17D752-AA0F-46A6-BFF5-A495807EF702}" dt="2022-03-30T01:05:18.880" v="12593" actId="207"/>
          <ac:spMkLst>
            <pc:docMk/>
            <pc:sldMk cId="501503503" sldId="267"/>
            <ac:spMk id="22" creationId="{16C60398-31E7-481E-801E-F4D2CB51982A}"/>
          </ac:spMkLst>
        </pc:spChg>
        <pc:spChg chg="add del mod topLvl">
          <ac:chgData name="이 상은" userId="8eb5959a0719d00b" providerId="LiveId" clId="{2A17D752-AA0F-46A6-BFF5-A495807EF702}" dt="2022-03-28T12:32:00.139" v="12264" actId="478"/>
          <ac:spMkLst>
            <pc:docMk/>
            <pc:sldMk cId="501503503" sldId="267"/>
            <ac:spMk id="23" creationId="{160BD488-BF4F-4D05-9AFB-D57BC3553185}"/>
          </ac:spMkLst>
        </pc:spChg>
        <pc:spChg chg="add del mod topLvl">
          <ac:chgData name="이 상은" userId="8eb5959a0719d00b" providerId="LiveId" clId="{2A17D752-AA0F-46A6-BFF5-A495807EF702}" dt="2022-03-28T12:31:53.880" v="12261" actId="478"/>
          <ac:spMkLst>
            <pc:docMk/>
            <pc:sldMk cId="501503503" sldId="267"/>
            <ac:spMk id="24" creationId="{6F04F75A-0100-499E-B5F9-FC86F30670D8}"/>
          </ac:spMkLst>
        </pc:spChg>
        <pc:spChg chg="del mod topLvl">
          <ac:chgData name="이 상은" userId="8eb5959a0719d00b" providerId="LiveId" clId="{2A17D752-AA0F-46A6-BFF5-A495807EF702}" dt="2022-03-30T01:04:54.754" v="12590" actId="478"/>
          <ac:spMkLst>
            <pc:docMk/>
            <pc:sldMk cId="501503503" sldId="267"/>
            <ac:spMk id="27" creationId="{56D265D8-4D92-48B2-9417-E1A62B41DE32}"/>
          </ac:spMkLst>
        </pc:spChg>
        <pc:spChg chg="mod">
          <ac:chgData name="이 상은" userId="8eb5959a0719d00b" providerId="LiveId" clId="{2A17D752-AA0F-46A6-BFF5-A495807EF702}" dt="2022-03-26T09:46:58.474" v="11096" actId="20577"/>
          <ac:spMkLst>
            <pc:docMk/>
            <pc:sldMk cId="501503503" sldId="267"/>
            <ac:spMk id="29" creationId="{C26883EE-EB28-46D7-95D7-B86038875546}"/>
          </ac:spMkLst>
        </pc:spChg>
        <pc:spChg chg="del mod">
          <ac:chgData name="이 상은" userId="8eb5959a0719d00b" providerId="LiveId" clId="{2A17D752-AA0F-46A6-BFF5-A495807EF702}" dt="2022-03-30T01:04:49.946" v="12588" actId="478"/>
          <ac:spMkLst>
            <pc:docMk/>
            <pc:sldMk cId="501503503" sldId="267"/>
            <ac:spMk id="30" creationId="{5C23FC3D-0E2C-499C-BEE2-A4EAAB4DFA5A}"/>
          </ac:spMkLst>
        </pc:spChg>
        <pc:spChg chg="mod topLvl">
          <ac:chgData name="이 상은" userId="8eb5959a0719d00b" providerId="LiveId" clId="{2A17D752-AA0F-46A6-BFF5-A495807EF702}" dt="2022-03-30T01:05:09.364" v="12591" actId="1076"/>
          <ac:spMkLst>
            <pc:docMk/>
            <pc:sldMk cId="501503503" sldId="267"/>
            <ac:spMk id="31" creationId="{88A087B8-E712-4FA5-82FB-367397F01BAE}"/>
          </ac:spMkLst>
        </pc:spChg>
        <pc:spChg chg="del mod">
          <ac:chgData name="이 상은" userId="8eb5959a0719d00b" providerId="LiveId" clId="{2A17D752-AA0F-46A6-BFF5-A495807EF702}" dt="2022-03-30T01:04:52.892" v="12589" actId="478"/>
          <ac:spMkLst>
            <pc:docMk/>
            <pc:sldMk cId="501503503" sldId="267"/>
            <ac:spMk id="32" creationId="{75F327BD-6B95-43D9-8A2D-E57884E8618B}"/>
          </ac:spMkLst>
        </pc:spChg>
        <pc:grpChg chg="add del mod ord">
          <ac:chgData name="이 상은" userId="8eb5959a0719d00b" providerId="LiveId" clId="{2A17D752-AA0F-46A6-BFF5-A495807EF702}" dt="2022-03-24T12:27:16.764" v="5328" actId="478"/>
          <ac:grpSpMkLst>
            <pc:docMk/>
            <pc:sldMk cId="501503503" sldId="267"/>
            <ac:grpSpMk id="15" creationId="{39DE1DAF-AE05-4FC9-9B9A-56575A0DB068}"/>
          </ac:grpSpMkLst>
        </pc:grpChg>
        <pc:grpChg chg="add del mod">
          <ac:chgData name="이 상은" userId="8eb5959a0719d00b" providerId="LiveId" clId="{2A17D752-AA0F-46A6-BFF5-A495807EF702}" dt="2022-03-26T04:45:07.090" v="7306" actId="165"/>
          <ac:grpSpMkLst>
            <pc:docMk/>
            <pc:sldMk cId="501503503" sldId="267"/>
            <ac:grpSpMk id="22" creationId="{E2C81426-81C1-418F-B28A-E5DC4AEB4123}"/>
          </ac:grpSpMkLst>
        </pc:grpChg>
        <pc:grpChg chg="add del mod">
          <ac:chgData name="이 상은" userId="8eb5959a0719d00b" providerId="LiveId" clId="{2A17D752-AA0F-46A6-BFF5-A495807EF702}" dt="2022-03-30T01:04:54.754" v="12590" actId="478"/>
          <ac:grpSpMkLst>
            <pc:docMk/>
            <pc:sldMk cId="501503503" sldId="267"/>
            <ac:grpSpMk id="26" creationId="{28263BBA-735B-4D44-9FB1-76134F353011}"/>
          </ac:grpSpMkLst>
        </pc:grpChg>
        <pc:grpChg chg="add del mod">
          <ac:chgData name="이 상은" userId="8eb5959a0719d00b" providerId="LiveId" clId="{2A17D752-AA0F-46A6-BFF5-A495807EF702}" dt="2022-03-25T07:58:43.101" v="6381" actId="165"/>
          <ac:grpSpMkLst>
            <pc:docMk/>
            <pc:sldMk cId="501503503" sldId="267"/>
            <ac:grpSpMk id="26" creationId="{600E34EA-7F00-4386-84DA-B519D3D7423D}"/>
          </ac:grpSpMkLst>
        </pc:grpChg>
        <pc:graphicFrameChg chg="add mod topLvl">
          <ac:chgData name="이 상은" userId="8eb5959a0719d00b" providerId="LiveId" clId="{2A17D752-AA0F-46A6-BFF5-A495807EF702}" dt="2022-03-31T12:30:49.073" v="17045"/>
          <ac:graphicFrameMkLst>
            <pc:docMk/>
            <pc:sldMk cId="501503503" sldId="267"/>
            <ac:graphicFrameMk id="15" creationId="{661A4FA9-D227-4F75-88E5-20F7CB457241}"/>
          </ac:graphicFrameMkLst>
        </pc:graphicFrameChg>
        <pc:picChg chg="add del mod">
          <ac:chgData name="이 상은" userId="8eb5959a0719d00b" providerId="LiveId" clId="{2A17D752-AA0F-46A6-BFF5-A495807EF702}" dt="2022-03-24T12:27:12.491" v="5327" actId="478"/>
          <ac:picMkLst>
            <pc:docMk/>
            <pc:sldMk cId="501503503" sldId="267"/>
            <ac:picMk id="2" creationId="{ADC1AB18-35C2-4B0F-9CFE-94E721AF9F8A}"/>
          </ac:picMkLst>
        </pc:picChg>
        <pc:picChg chg="add del mod ord">
          <ac:chgData name="이 상은" userId="8eb5959a0719d00b" providerId="LiveId" clId="{2A17D752-AA0F-46A6-BFF5-A495807EF702}" dt="2022-03-26T05:13:25.187" v="7600" actId="478"/>
          <ac:picMkLst>
            <pc:docMk/>
            <pc:sldMk cId="501503503" sldId="267"/>
            <ac:picMk id="3" creationId="{8A70D973-EE6E-41A0-9CD1-89013A90DBAA}"/>
          </ac:picMkLst>
        </pc:picChg>
        <pc:picChg chg="add del mod">
          <ac:chgData name="이 상은" userId="8eb5959a0719d00b" providerId="LiveId" clId="{2A17D752-AA0F-46A6-BFF5-A495807EF702}" dt="2022-03-25T07:14:07.904" v="6095" actId="21"/>
          <ac:picMkLst>
            <pc:docMk/>
            <pc:sldMk cId="501503503" sldId="267"/>
            <ac:picMk id="8" creationId="{61997733-E3DB-4B78-9D61-FCC0C43053CA}"/>
          </ac:picMkLst>
        </pc:picChg>
        <pc:picChg chg="add del mod">
          <ac:chgData name="이 상은" userId="8eb5959a0719d00b" providerId="LiveId" clId="{2A17D752-AA0F-46A6-BFF5-A495807EF702}" dt="2022-03-26T05:11:08.683" v="7432" actId="478"/>
          <ac:picMkLst>
            <pc:docMk/>
            <pc:sldMk cId="501503503" sldId="267"/>
            <ac:picMk id="9" creationId="{21E5E933-3660-495A-BA74-E355F7872F1A}"/>
          </ac:picMkLst>
        </pc:picChg>
        <pc:picChg chg="add del mod">
          <ac:chgData name="이 상은" userId="8eb5959a0719d00b" providerId="LiveId" clId="{2A17D752-AA0F-46A6-BFF5-A495807EF702}" dt="2022-03-25T07:57:27.850" v="6368" actId="478"/>
          <ac:picMkLst>
            <pc:docMk/>
            <pc:sldMk cId="501503503" sldId="267"/>
            <ac:picMk id="9" creationId="{D1C9F349-681E-4A51-8E53-B7E2D6B1B7B4}"/>
          </ac:picMkLst>
        </pc:picChg>
        <pc:picChg chg="add del mod ord modCrop">
          <ac:chgData name="이 상은" userId="8eb5959a0719d00b" providerId="LiveId" clId="{2A17D752-AA0F-46A6-BFF5-A495807EF702}" dt="2022-03-28T12:31:41.330" v="12260" actId="478"/>
          <ac:picMkLst>
            <pc:docMk/>
            <pc:sldMk cId="501503503" sldId="267"/>
            <ac:picMk id="11" creationId="{9F0F85C6-2859-488F-AA44-EEFCE41777CF}"/>
          </ac:picMkLst>
        </pc:picChg>
        <pc:picChg chg="add del mod">
          <ac:chgData name="이 상은" userId="8eb5959a0719d00b" providerId="LiveId" clId="{2A17D752-AA0F-46A6-BFF5-A495807EF702}" dt="2022-03-25T07:14:55.266" v="6101" actId="478"/>
          <ac:picMkLst>
            <pc:docMk/>
            <pc:sldMk cId="501503503" sldId="267"/>
            <ac:picMk id="11" creationId="{EB220A08-FBA0-44F1-9337-377FCDACB969}"/>
          </ac:picMkLst>
        </pc:picChg>
        <pc:picChg chg="add del mod topLvl">
          <ac:chgData name="이 상은" userId="8eb5959a0719d00b" providerId="LiveId" clId="{2A17D752-AA0F-46A6-BFF5-A495807EF702}" dt="2022-03-28T12:31:56.132" v="12262" actId="478"/>
          <ac:picMkLst>
            <pc:docMk/>
            <pc:sldMk cId="501503503" sldId="267"/>
            <ac:picMk id="25" creationId="{8C86B101-9229-4D83-A0D7-5094B16125D3}"/>
          </ac:picMkLst>
        </pc:picChg>
        <pc:picChg chg="add mod">
          <ac:chgData name="이 상은" userId="8eb5959a0719d00b" providerId="LiveId" clId="{2A17D752-AA0F-46A6-BFF5-A495807EF702}" dt="2022-03-30T13:53:44.305" v="14723" actId="1076"/>
          <ac:picMkLst>
            <pc:docMk/>
            <pc:sldMk cId="501503503" sldId="267"/>
            <ac:picMk id="28" creationId="{AF6E2BF0-4FEB-45DF-B53F-8F708CB2399A}"/>
          </ac:picMkLst>
        </pc:picChg>
        <pc:cxnChg chg="add del mod ord">
          <ac:chgData name="이 상은" userId="8eb5959a0719d00b" providerId="LiveId" clId="{2A17D752-AA0F-46A6-BFF5-A495807EF702}" dt="2022-03-18T10:00:25.934" v="3320" actId="478"/>
          <ac:cxnSpMkLst>
            <pc:docMk/>
            <pc:sldMk cId="501503503" sldId="267"/>
            <ac:cxnSpMk id="10" creationId="{245B65F8-48A6-426F-AC05-2ED089EE0493}"/>
          </ac:cxnSpMkLst>
        </pc:cxnChg>
      </pc:sldChg>
      <pc:sldChg chg="add del">
        <pc:chgData name="이 상은" userId="8eb5959a0719d00b" providerId="LiveId" clId="{2A17D752-AA0F-46A6-BFF5-A495807EF702}" dt="2022-03-18T03:57:23.605" v="723" actId="2696"/>
        <pc:sldMkLst>
          <pc:docMk/>
          <pc:sldMk cId="2105489657" sldId="267"/>
        </pc:sldMkLst>
      </pc:sldChg>
      <pc:sldChg chg="addSp delSp modSp new del mod modTransition delAnim modAnim">
        <pc:chgData name="이 상은" userId="8eb5959a0719d00b" providerId="LiveId" clId="{2A17D752-AA0F-46A6-BFF5-A495807EF702}" dt="2022-03-25T08:48:44.723" v="6480" actId="2696"/>
        <pc:sldMkLst>
          <pc:docMk/>
          <pc:sldMk cId="4227834627" sldId="268"/>
        </pc:sldMkLst>
        <pc:spChg chg="add del mod">
          <ac:chgData name="이 상은" userId="8eb5959a0719d00b" providerId="LiveId" clId="{2A17D752-AA0F-46A6-BFF5-A495807EF702}" dt="2022-03-18T11:20:10.095" v="3658" actId="478"/>
          <ac:spMkLst>
            <pc:docMk/>
            <pc:sldMk cId="4227834627" sldId="268"/>
            <ac:spMk id="2" creationId="{5461B1F8-36E7-44AC-A944-C6AC5C07F13D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3" creationId="{BFBA5F13-1A68-45BD-9BAE-54CF56D249DF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4" creationId="{67CCC2A3-A49E-4C4F-A720-5C3D2B573678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5" creationId="{09F8EC5B-C408-4309-9B8B-49FCAC6A8121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6" creationId="{77D40337-5793-4546-B167-87DB2198BA9C}"/>
          </ac:spMkLst>
        </pc:spChg>
        <pc:spChg chg="add del mod">
          <ac:chgData name="이 상은" userId="8eb5959a0719d00b" providerId="LiveId" clId="{2A17D752-AA0F-46A6-BFF5-A495807EF702}" dt="2022-03-18T09:45:34.514" v="3229" actId="478"/>
          <ac:spMkLst>
            <pc:docMk/>
            <pc:sldMk cId="4227834627" sldId="268"/>
            <ac:spMk id="7" creationId="{C0B42A41-64E1-4C70-9003-D0F24C1D95E1}"/>
          </ac:spMkLst>
        </pc:spChg>
        <pc:spChg chg="add mod or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8" creationId="{34BA8B67-0E00-419A-AAB9-4BFBCA76FB2E}"/>
          </ac:spMkLst>
        </pc:spChg>
        <pc:spChg chg="add del mod">
          <ac:chgData name="이 상은" userId="8eb5959a0719d00b" providerId="LiveId" clId="{2A17D752-AA0F-46A6-BFF5-A495807EF702}" dt="2022-03-18T10:59:24.301" v="3516" actId="478"/>
          <ac:spMkLst>
            <pc:docMk/>
            <pc:sldMk cId="4227834627" sldId="268"/>
            <ac:spMk id="16" creationId="{2EA9986A-7C2B-47C4-9FE6-85E1F7CEAF6E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17" creationId="{444B5F72-4688-4F53-8B72-322B6C4959E4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18" creationId="{558E854F-8C65-45B9-BEBB-CD988C6E77DE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19" creationId="{130B413B-621B-4E8C-802D-EBD7EC9A3532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20" creationId="{EEF5DA87-9C1A-47AC-A2ED-2A95A929F34C}"/>
          </ac:spMkLst>
        </pc:spChg>
        <pc:spChg chg="mod ord topLvl">
          <ac:chgData name="이 상은" userId="8eb5959a0719d00b" providerId="LiveId" clId="{2A17D752-AA0F-46A6-BFF5-A495807EF702}" dt="2022-03-18T11:31:41.709" v="3754" actId="14100"/>
          <ac:spMkLst>
            <pc:docMk/>
            <pc:sldMk cId="4227834627" sldId="268"/>
            <ac:spMk id="22" creationId="{4F968DA8-4577-4228-B547-3915A38E4F3B}"/>
          </ac:spMkLst>
        </pc:spChg>
        <pc:spChg chg="mod ord topLvl">
          <ac:chgData name="이 상은" userId="8eb5959a0719d00b" providerId="LiveId" clId="{2A17D752-AA0F-46A6-BFF5-A495807EF702}" dt="2022-03-18T11:31:36.983" v="3753" actId="165"/>
          <ac:spMkLst>
            <pc:docMk/>
            <pc:sldMk cId="4227834627" sldId="268"/>
            <ac:spMk id="23" creationId="{61CDE3E3-40DB-4E1E-B177-E02418BB2D7B}"/>
          </ac:spMkLst>
        </pc:spChg>
        <pc:spChg chg="add mod">
          <ac:chgData name="이 상은" userId="8eb5959a0719d00b" providerId="LiveId" clId="{2A17D752-AA0F-46A6-BFF5-A495807EF702}" dt="2022-03-18T12:58:52.730" v="4191" actId="1076"/>
          <ac:spMkLst>
            <pc:docMk/>
            <pc:sldMk cId="4227834627" sldId="268"/>
            <ac:spMk id="24" creationId="{D5D2BEAA-BF8B-497B-A3E2-798CF900D3E6}"/>
          </ac:spMkLst>
        </pc:spChg>
        <pc:spChg chg="add mod">
          <ac:chgData name="이 상은" userId="8eb5959a0719d00b" providerId="LiveId" clId="{2A17D752-AA0F-46A6-BFF5-A495807EF702}" dt="2022-03-18T11:05:34.140" v="3558" actId="207"/>
          <ac:spMkLst>
            <pc:docMk/>
            <pc:sldMk cId="4227834627" sldId="268"/>
            <ac:spMk id="25" creationId="{2B92B353-BEF2-4221-9AA5-10C3E92FC4C0}"/>
          </ac:spMkLst>
        </pc:spChg>
        <pc:spChg chg="add mod">
          <ac:chgData name="이 상은" userId="8eb5959a0719d00b" providerId="LiveId" clId="{2A17D752-AA0F-46A6-BFF5-A495807EF702}" dt="2022-03-18T11:01:02.216" v="3526" actId="113"/>
          <ac:spMkLst>
            <pc:docMk/>
            <pc:sldMk cId="4227834627" sldId="268"/>
            <ac:spMk id="26" creationId="{6B17D0E1-2D70-48D1-AB86-44A3054FA40A}"/>
          </ac:spMkLst>
        </pc:spChg>
        <pc:spChg chg="add mod">
          <ac:chgData name="이 상은" userId="8eb5959a0719d00b" providerId="LiveId" clId="{2A17D752-AA0F-46A6-BFF5-A495807EF702}" dt="2022-03-23T13:37:48.613" v="4358"/>
          <ac:spMkLst>
            <pc:docMk/>
            <pc:sldMk cId="4227834627" sldId="268"/>
            <ac:spMk id="27" creationId="{C436AC4D-C0CE-425C-98BA-E8292FAE55EB}"/>
          </ac:spMkLst>
        </pc:spChg>
        <pc:spChg chg="add mod">
          <ac:chgData name="이 상은" userId="8eb5959a0719d00b" providerId="LiveId" clId="{2A17D752-AA0F-46A6-BFF5-A495807EF702}" dt="2022-03-18T11:05:43.159" v="3560" actId="207"/>
          <ac:spMkLst>
            <pc:docMk/>
            <pc:sldMk cId="4227834627" sldId="268"/>
            <ac:spMk id="28" creationId="{0A352A8A-F772-4D71-8743-7B666ADE0872}"/>
          </ac:spMkLst>
        </pc:spChg>
        <pc:spChg chg="add del mod">
          <ac:chgData name="이 상은" userId="8eb5959a0719d00b" providerId="LiveId" clId="{2A17D752-AA0F-46A6-BFF5-A495807EF702}" dt="2022-03-18T11:21:43.733" v="3670" actId="478"/>
          <ac:spMkLst>
            <pc:docMk/>
            <pc:sldMk cId="4227834627" sldId="268"/>
            <ac:spMk id="29" creationId="{0C5B3A36-C679-40F2-A7A4-059E1785AB14}"/>
          </ac:spMkLst>
        </pc:spChg>
        <pc:spChg chg="add del mod">
          <ac:chgData name="이 상은" userId="8eb5959a0719d00b" providerId="LiveId" clId="{2A17D752-AA0F-46A6-BFF5-A495807EF702}" dt="2022-03-25T08:48:07.664" v="6472" actId="21"/>
          <ac:spMkLst>
            <pc:docMk/>
            <pc:sldMk cId="4227834627" sldId="268"/>
            <ac:spMk id="33" creationId="{26900645-1D4E-4C73-9F30-B7130090B6C8}"/>
          </ac:spMkLst>
        </pc:spChg>
        <pc:grpChg chg="add del mod ord">
          <ac:chgData name="이 상은" userId="8eb5959a0719d00b" providerId="LiveId" clId="{2A17D752-AA0F-46A6-BFF5-A495807EF702}" dt="2022-03-18T11:04:54.969" v="3542" actId="165"/>
          <ac:grpSpMkLst>
            <pc:docMk/>
            <pc:sldMk cId="4227834627" sldId="268"/>
            <ac:grpSpMk id="21" creationId="{8F814D19-5C35-4BE2-8D9A-21E564E21F21}"/>
          </ac:grpSpMkLst>
        </pc:grpChg>
        <pc:grpChg chg="add del mod">
          <ac:chgData name="이 상은" userId="8eb5959a0719d00b" providerId="LiveId" clId="{2A17D752-AA0F-46A6-BFF5-A495807EF702}" dt="2022-03-18T11:31:36.983" v="3753" actId="165"/>
          <ac:grpSpMkLst>
            <pc:docMk/>
            <pc:sldMk cId="4227834627" sldId="268"/>
            <ac:grpSpMk id="34" creationId="{C280367E-4802-408F-B02A-4158770B6292}"/>
          </ac:grpSpMkLst>
        </pc:grp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9" creationId="{BDB1BF22-62B2-43FC-88CE-A014B7CB6CE5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10" creationId="{88BF7EC8-8447-4734-92A1-6F750F920935}"/>
          </ac:picMkLst>
        </pc:picChg>
        <pc:picChg chg="add del mod">
          <ac:chgData name="이 상은" userId="8eb5959a0719d00b" providerId="LiveId" clId="{2A17D752-AA0F-46A6-BFF5-A495807EF702}" dt="2022-03-18T09:44:33.330" v="3208" actId="478"/>
          <ac:picMkLst>
            <pc:docMk/>
            <pc:sldMk cId="4227834627" sldId="268"/>
            <ac:picMk id="11" creationId="{7B5E2682-4A7D-4948-B022-5A3943F4C092}"/>
          </ac:picMkLst>
        </pc:picChg>
        <pc:picChg chg="add del mod">
          <ac:chgData name="이 상은" userId="8eb5959a0719d00b" providerId="LiveId" clId="{2A17D752-AA0F-46A6-BFF5-A495807EF702}" dt="2022-03-18T09:49:14.217" v="3242" actId="478"/>
          <ac:picMkLst>
            <pc:docMk/>
            <pc:sldMk cId="4227834627" sldId="268"/>
            <ac:picMk id="12" creationId="{AEBCD0EA-66F3-4138-BD90-3A1EA3CBD753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13" creationId="{E4FE6984-7830-48C9-B214-8A9D5FD54DFB}"/>
          </ac:picMkLst>
        </pc:picChg>
        <pc:picChg chg="add del mod">
          <ac:chgData name="이 상은" userId="8eb5959a0719d00b" providerId="LiveId" clId="{2A17D752-AA0F-46A6-BFF5-A495807EF702}" dt="2022-03-25T08:48:07.664" v="6472" actId="21"/>
          <ac:picMkLst>
            <pc:docMk/>
            <pc:sldMk cId="4227834627" sldId="268"/>
            <ac:picMk id="14" creationId="{7FF48673-0212-4383-900C-F7DA69A225E8}"/>
          </ac:picMkLst>
        </pc:picChg>
        <pc:picChg chg="add mod">
          <ac:chgData name="이 상은" userId="8eb5959a0719d00b" providerId="LiveId" clId="{2A17D752-AA0F-46A6-BFF5-A495807EF702}" dt="2022-03-18T11:43:06.312" v="3799" actId="1076"/>
          <ac:picMkLst>
            <pc:docMk/>
            <pc:sldMk cId="4227834627" sldId="268"/>
            <ac:picMk id="15" creationId="{A8B8B283-BA2D-4BD8-B84E-BE5E61E3964C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30" creationId="{A2BC8961-1C33-4A7C-9B7E-400D0B49EE76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32" creationId="{41C3CBDE-9114-4F35-A3B5-F54B775F1361}"/>
          </ac:picMkLst>
        </pc:picChg>
      </pc:sldChg>
      <pc:sldChg chg="addSp delSp modSp add mod modTransition delAnim">
        <pc:chgData name="이 상은" userId="8eb5959a0719d00b" providerId="LiveId" clId="{2A17D752-AA0F-46A6-BFF5-A495807EF702}" dt="2022-03-30T01:11:32.260" v="12641" actId="207"/>
        <pc:sldMkLst>
          <pc:docMk/>
          <pc:sldMk cId="753627524" sldId="269"/>
        </pc:sldMkLst>
        <pc:spChg chg="mod">
          <ac:chgData name="이 상은" userId="8eb5959a0719d00b" providerId="LiveId" clId="{2A17D752-AA0F-46A6-BFF5-A495807EF702}" dt="2022-03-26T09:46:21.419" v="11082" actId="20577"/>
          <ac:spMkLst>
            <pc:docMk/>
            <pc:sldMk cId="753627524" sldId="269"/>
            <ac:spMk id="3" creationId="{5938CDD4-769B-452B-83A1-1EAEC63A3040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3" creationId="{BFBA5F13-1A68-45BD-9BAE-54CF56D249DF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4" creationId="{67CCC2A3-A49E-4C4F-A720-5C3D2B573678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5" creationId="{09F8EC5B-C408-4309-9B8B-49FCAC6A8121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6" creationId="{77D40337-5793-4546-B167-87DB2198BA9C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8" creationId="{34BA8B67-0E00-419A-AAB9-4BFBCA76FB2E}"/>
          </ac:spMkLst>
        </pc:spChg>
        <pc:spChg chg="mod">
          <ac:chgData name="이 상은" userId="8eb5959a0719d00b" providerId="LiveId" clId="{2A17D752-AA0F-46A6-BFF5-A495807EF702}" dt="2022-03-18T11:44:49.939" v="3814" actId="164"/>
          <ac:spMkLst>
            <pc:docMk/>
            <pc:sldMk cId="753627524" sldId="269"/>
            <ac:spMk id="22" creationId="{4F968DA8-4577-4228-B547-3915A38E4F3B}"/>
          </ac:spMkLst>
        </pc:spChg>
        <pc:spChg chg="mod">
          <ac:chgData name="이 상은" userId="8eb5959a0719d00b" providerId="LiveId" clId="{2A17D752-AA0F-46A6-BFF5-A495807EF702}" dt="2022-03-18T11:44:49.939" v="3814" actId="164"/>
          <ac:spMkLst>
            <pc:docMk/>
            <pc:sldMk cId="753627524" sldId="269"/>
            <ac:spMk id="23" creationId="{61CDE3E3-40DB-4E1E-B177-E02418BB2D7B}"/>
          </ac:spMkLst>
        </pc:spChg>
        <pc:spChg chg="mod">
          <ac:chgData name="이 상은" userId="8eb5959a0719d00b" providerId="LiveId" clId="{2A17D752-AA0F-46A6-BFF5-A495807EF702}" dt="2022-03-30T01:11:32.260" v="12641" actId="207"/>
          <ac:spMkLst>
            <pc:docMk/>
            <pc:sldMk cId="753627524" sldId="269"/>
            <ac:spMk id="24" creationId="{D5D2BEAA-BF8B-497B-A3E2-798CF900D3E6}"/>
          </ac:spMkLst>
        </pc:spChg>
        <pc:spChg chg="del">
          <ac:chgData name="이 상은" userId="8eb5959a0719d00b" providerId="LiveId" clId="{2A17D752-AA0F-46A6-BFF5-A495807EF702}" dt="2022-03-18T12:01:13.564" v="4101" actId="478"/>
          <ac:spMkLst>
            <pc:docMk/>
            <pc:sldMk cId="753627524" sldId="269"/>
            <ac:spMk id="25" creationId="{2B92B353-BEF2-4221-9AA5-10C3E92FC4C0}"/>
          </ac:spMkLst>
        </pc:spChg>
        <pc:spChg chg="mod">
          <ac:chgData name="이 상은" userId="8eb5959a0719d00b" providerId="LiveId" clId="{2A17D752-AA0F-46A6-BFF5-A495807EF702}" dt="2022-03-18T12:01:41.659" v="4122" actId="1076"/>
          <ac:spMkLst>
            <pc:docMk/>
            <pc:sldMk cId="753627524" sldId="269"/>
            <ac:spMk id="26" creationId="{6B17D0E1-2D70-48D1-AB86-44A3054FA40A}"/>
          </ac:spMkLst>
        </pc:spChg>
        <pc:spChg chg="del">
          <ac:chgData name="이 상은" userId="8eb5959a0719d00b" providerId="LiveId" clId="{2A17D752-AA0F-46A6-BFF5-A495807EF702}" dt="2022-03-18T12:01:11.026" v="4100" actId="478"/>
          <ac:spMkLst>
            <pc:docMk/>
            <pc:sldMk cId="753627524" sldId="269"/>
            <ac:spMk id="27" creationId="{C436AC4D-C0CE-425C-98BA-E8292FAE55EB}"/>
          </ac:spMkLst>
        </pc:spChg>
        <pc:spChg chg="del mod">
          <ac:chgData name="이 상은" userId="8eb5959a0719d00b" providerId="LiveId" clId="{2A17D752-AA0F-46A6-BFF5-A495807EF702}" dt="2022-03-18T12:01:04.979" v="4099" actId="478"/>
          <ac:spMkLst>
            <pc:docMk/>
            <pc:sldMk cId="753627524" sldId="269"/>
            <ac:spMk id="28" creationId="{0A352A8A-F772-4D71-8743-7B666ADE0872}"/>
          </ac:spMkLst>
        </pc:spChg>
        <pc:spChg chg="mod">
          <ac:chgData name="이 상은" userId="8eb5959a0719d00b" providerId="LiveId" clId="{2A17D752-AA0F-46A6-BFF5-A495807EF702}" dt="2022-03-30T01:11:22.950" v="12639" actId="207"/>
          <ac:spMkLst>
            <pc:docMk/>
            <pc:sldMk cId="753627524" sldId="269"/>
            <ac:spMk id="31" creationId="{55F8D358-3833-475A-AA8A-65B63C0A4110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33" creationId="{26900645-1D4E-4C73-9F30-B7130090B6C8}"/>
          </ac:spMkLst>
        </pc:spChg>
        <pc:spChg chg="mod">
          <ac:chgData name="이 상은" userId="8eb5959a0719d00b" providerId="LiveId" clId="{2A17D752-AA0F-46A6-BFF5-A495807EF702}" dt="2022-03-30T01:11:26.833" v="12640" actId="207"/>
          <ac:spMkLst>
            <pc:docMk/>
            <pc:sldMk cId="753627524" sldId="269"/>
            <ac:spMk id="34" creationId="{C01DB2E8-F601-458A-8384-1A856609E1B2}"/>
          </ac:spMkLst>
        </pc:spChg>
        <pc:spChg chg="add mod">
          <ac:chgData name="이 상은" userId="8eb5959a0719d00b" providerId="LiveId" clId="{2A17D752-AA0F-46A6-BFF5-A495807EF702}" dt="2022-03-26T11:10:07.916" v="12250" actId="1076"/>
          <ac:spMkLst>
            <pc:docMk/>
            <pc:sldMk cId="753627524" sldId="269"/>
            <ac:spMk id="38" creationId="{E8793E48-3ACC-4AE7-A0CC-BDB62BDA339E}"/>
          </ac:spMkLst>
        </pc:spChg>
        <pc:spChg chg="add mod">
          <ac:chgData name="이 상은" userId="8eb5959a0719d00b" providerId="LiveId" clId="{2A17D752-AA0F-46A6-BFF5-A495807EF702}" dt="2022-03-26T11:10:07.916" v="12250" actId="1076"/>
          <ac:spMkLst>
            <pc:docMk/>
            <pc:sldMk cId="753627524" sldId="269"/>
            <ac:spMk id="39" creationId="{08FBAC2B-9861-42B4-BAEB-1AC8A7F288CE}"/>
          </ac:spMkLst>
        </pc:spChg>
        <pc:spChg chg="add mod">
          <ac:chgData name="이 상은" userId="8eb5959a0719d00b" providerId="LiveId" clId="{2A17D752-AA0F-46A6-BFF5-A495807EF702}" dt="2022-03-26T11:10:07.916" v="12250" actId="1076"/>
          <ac:spMkLst>
            <pc:docMk/>
            <pc:sldMk cId="753627524" sldId="269"/>
            <ac:spMk id="40" creationId="{8ED7AE55-9FB2-49C2-8DB7-999BC5F409C3}"/>
          </ac:spMkLst>
        </pc:spChg>
        <pc:grpChg chg="add del mod">
          <ac:chgData name="이 상은" userId="8eb5959a0719d00b" providerId="LiveId" clId="{2A17D752-AA0F-46A6-BFF5-A495807EF702}" dt="2022-03-18T11:45:04.623" v="3818" actId="478"/>
          <ac:grpSpMkLst>
            <pc:docMk/>
            <pc:sldMk cId="753627524" sldId="269"/>
            <ac:grpSpMk id="2" creationId="{A101188C-A778-48FF-A8F6-2544CB8AFBBE}"/>
          </ac:grpSpMkLst>
        </pc:grpChg>
        <pc:grpChg chg="add mod ord">
          <ac:chgData name="이 상은" userId="8eb5959a0719d00b" providerId="LiveId" clId="{2A17D752-AA0F-46A6-BFF5-A495807EF702}" dt="2022-03-18T11:45:25.480" v="3822" actId="167"/>
          <ac:grpSpMkLst>
            <pc:docMk/>
            <pc:sldMk cId="753627524" sldId="269"/>
            <ac:grpSpMk id="29" creationId="{63DE3352-6457-4312-BFD5-15935EEBEEC8}"/>
          </ac:grpSpMkLst>
        </pc:grp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9" creationId="{BDB1BF22-62B2-43FC-88CE-A014B7CB6CE5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10" creationId="{88BF7EC8-8447-4734-92A1-6F750F920935}"/>
          </ac:picMkLst>
        </pc:picChg>
        <pc:picChg chg="add del mod">
          <ac:chgData name="이 상은" userId="8eb5959a0719d00b" providerId="LiveId" clId="{2A17D752-AA0F-46A6-BFF5-A495807EF702}" dt="2022-03-18T11:48:58.626" v="3828" actId="478"/>
          <ac:picMkLst>
            <pc:docMk/>
            <pc:sldMk cId="753627524" sldId="269"/>
            <ac:picMk id="11" creationId="{A91AE88D-7F04-46AF-ACF3-4FAA061C0E42}"/>
          </ac:picMkLst>
        </pc:picChg>
        <pc:picChg chg="add mod">
          <ac:chgData name="이 상은" userId="8eb5959a0719d00b" providerId="LiveId" clId="{2A17D752-AA0F-46A6-BFF5-A495807EF702}" dt="2022-03-26T11:10:07.916" v="12250" actId="1076"/>
          <ac:picMkLst>
            <pc:docMk/>
            <pc:sldMk cId="753627524" sldId="269"/>
            <ac:picMk id="12" creationId="{DD6B4AC3-9339-4EAC-A074-0A6848DB35C4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13" creationId="{E4FE6984-7830-48C9-B214-8A9D5FD54DFB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14" creationId="{7FF48673-0212-4383-900C-F7DA69A225E8}"/>
          </ac:picMkLst>
        </pc:picChg>
        <pc:picChg chg="del">
          <ac:chgData name="이 상은" userId="8eb5959a0719d00b" providerId="LiveId" clId="{2A17D752-AA0F-46A6-BFF5-A495807EF702}" dt="2022-03-18T11:44:28.845" v="3810" actId="478"/>
          <ac:picMkLst>
            <pc:docMk/>
            <pc:sldMk cId="753627524" sldId="269"/>
            <ac:picMk id="15" creationId="{A8B8B283-BA2D-4BD8-B84E-BE5E61E3964C}"/>
          </ac:picMkLst>
        </pc:picChg>
        <pc:picChg chg="add del mod">
          <ac:chgData name="이 상은" userId="8eb5959a0719d00b" providerId="LiveId" clId="{2A17D752-AA0F-46A6-BFF5-A495807EF702}" dt="2022-03-18T11:50:40.074" v="3847" actId="478"/>
          <ac:picMkLst>
            <pc:docMk/>
            <pc:sldMk cId="753627524" sldId="269"/>
            <ac:picMk id="17" creationId="{2DC45351-EE44-41D2-BCDC-B884D5E10669}"/>
          </ac:picMkLst>
        </pc:picChg>
        <pc:picChg chg="add del mod">
          <ac:chgData name="이 상은" userId="8eb5959a0719d00b" providerId="LiveId" clId="{2A17D752-AA0F-46A6-BFF5-A495807EF702}" dt="2022-03-18T11:50:07.432" v="3839" actId="478"/>
          <ac:picMkLst>
            <pc:docMk/>
            <pc:sldMk cId="753627524" sldId="269"/>
            <ac:picMk id="19" creationId="{DF574686-F37E-4FAE-A13A-7DCBD42E68B8}"/>
          </ac:picMkLst>
        </pc:picChg>
        <pc:picChg chg="add del mod">
          <ac:chgData name="이 상은" userId="8eb5959a0719d00b" providerId="LiveId" clId="{2A17D752-AA0F-46A6-BFF5-A495807EF702}" dt="2022-03-18T11:50:09.527" v="3840" actId="478"/>
          <ac:picMkLst>
            <pc:docMk/>
            <pc:sldMk cId="753627524" sldId="269"/>
            <ac:picMk id="21" creationId="{7116E478-884D-4D8B-93FA-72EFF9440847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30" creationId="{A2BC8961-1C33-4A7C-9B7E-400D0B49EE76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32" creationId="{41C3CBDE-9114-4F35-A3B5-F54B775F1361}"/>
          </ac:picMkLst>
        </pc:picChg>
        <pc:picChg chg="add del">
          <ac:chgData name="이 상은" userId="8eb5959a0719d00b" providerId="LiveId" clId="{2A17D752-AA0F-46A6-BFF5-A495807EF702}" dt="2022-03-18T11:50:15.113" v="3842" actId="478"/>
          <ac:picMkLst>
            <pc:docMk/>
            <pc:sldMk cId="753627524" sldId="269"/>
            <ac:picMk id="35" creationId="{EEDBD5F5-3C92-481C-8E63-3657F2DC489B}"/>
          </ac:picMkLst>
        </pc:picChg>
        <pc:picChg chg="add mod">
          <ac:chgData name="이 상은" userId="8eb5959a0719d00b" providerId="LiveId" clId="{2A17D752-AA0F-46A6-BFF5-A495807EF702}" dt="2022-03-26T11:10:07.916" v="12250" actId="1076"/>
          <ac:picMkLst>
            <pc:docMk/>
            <pc:sldMk cId="753627524" sldId="269"/>
            <ac:picMk id="36" creationId="{0DE22B9B-6D52-4E6C-BBBE-F5748E46B1AC}"/>
          </ac:picMkLst>
        </pc:picChg>
        <pc:picChg chg="add mod">
          <ac:chgData name="이 상은" userId="8eb5959a0719d00b" providerId="LiveId" clId="{2A17D752-AA0F-46A6-BFF5-A495807EF702}" dt="2022-03-26T11:10:07.916" v="12250" actId="1076"/>
          <ac:picMkLst>
            <pc:docMk/>
            <pc:sldMk cId="753627524" sldId="269"/>
            <ac:picMk id="37" creationId="{C14DBE92-8F83-4031-9EBD-1BB2943AD396}"/>
          </ac:picMkLst>
        </pc:picChg>
      </pc:sldChg>
      <pc:sldChg chg="delSp modSp add del mod ord delAnim">
        <pc:chgData name="이 상은" userId="8eb5959a0719d00b" providerId="LiveId" clId="{2A17D752-AA0F-46A6-BFF5-A495807EF702}" dt="2022-03-18T11:44:15.504" v="3807" actId="2696"/>
        <pc:sldMkLst>
          <pc:docMk/>
          <pc:sldMk cId="3513702163" sldId="269"/>
        </pc:sldMkLst>
        <pc:spChg chg="del">
          <ac:chgData name="이 상은" userId="8eb5959a0719d00b" providerId="LiveId" clId="{2A17D752-AA0F-46A6-BFF5-A495807EF702}" dt="2022-03-18T11:43:49.559" v="3804" actId="478"/>
          <ac:spMkLst>
            <pc:docMk/>
            <pc:sldMk cId="3513702163" sldId="269"/>
            <ac:spMk id="19" creationId="{6AE76B91-288C-46EF-876B-45759ED03F6F}"/>
          </ac:spMkLst>
        </pc:spChg>
        <pc:grpChg chg="mod">
          <ac:chgData name="이 상은" userId="8eb5959a0719d00b" providerId="LiveId" clId="{2A17D752-AA0F-46A6-BFF5-A495807EF702}" dt="2022-03-18T11:44:03.479" v="3806" actId="1076"/>
          <ac:grpSpMkLst>
            <pc:docMk/>
            <pc:sldMk cId="3513702163" sldId="269"/>
            <ac:grpSpMk id="15" creationId="{39DE1DAF-AE05-4FC9-9B9A-56575A0DB068}"/>
          </ac:grpSpMkLst>
        </pc:grpChg>
        <pc:picChg chg="del">
          <ac:chgData name="이 상은" userId="8eb5959a0719d00b" providerId="LiveId" clId="{2A17D752-AA0F-46A6-BFF5-A495807EF702}" dt="2022-03-18T11:43:38.158" v="3803" actId="478"/>
          <ac:picMkLst>
            <pc:docMk/>
            <pc:sldMk cId="3513702163" sldId="269"/>
            <ac:picMk id="2" creationId="{ADC1AB18-35C2-4B0F-9CFE-94E721AF9F8A}"/>
          </ac:picMkLst>
        </pc:picChg>
      </pc:sldChg>
      <pc:sldChg chg="addSp delSp modSp new mod modTransition">
        <pc:chgData name="이 상은" userId="8eb5959a0719d00b" providerId="LiveId" clId="{2A17D752-AA0F-46A6-BFF5-A495807EF702}" dt="2022-03-31T12:58:58.455" v="17365" actId="1076"/>
        <pc:sldMkLst>
          <pc:docMk/>
          <pc:sldMk cId="1894718865" sldId="270"/>
        </pc:sldMkLst>
        <pc:spChg chg="mod">
          <ac:chgData name="이 상은" userId="8eb5959a0719d00b" providerId="LiveId" clId="{2A17D752-AA0F-46A6-BFF5-A495807EF702}" dt="2022-03-24T12:20:13.450" v="5322" actId="1076"/>
          <ac:spMkLst>
            <pc:docMk/>
            <pc:sldMk cId="1894718865" sldId="270"/>
            <ac:spMk id="2" creationId="{C58456A6-4ADD-400B-9598-7D38EBC8B25D}"/>
          </ac:spMkLst>
        </pc:spChg>
        <pc:spChg chg="add del mod">
          <ac:chgData name="이 상은" userId="8eb5959a0719d00b" providerId="LiveId" clId="{2A17D752-AA0F-46A6-BFF5-A495807EF702}" dt="2022-03-24T10:07:33.222" v="4724" actId="478"/>
          <ac:spMkLst>
            <pc:docMk/>
            <pc:sldMk cId="1894718865" sldId="270"/>
            <ac:spMk id="2" creationId="{F597FC9A-699A-44FA-AB2E-0994FA7E6917}"/>
          </ac:spMkLst>
        </pc:spChg>
        <pc:spChg chg="mod">
          <ac:chgData name="이 상은" userId="8eb5959a0719d00b" providerId="LiveId" clId="{2A17D752-AA0F-46A6-BFF5-A495807EF702}" dt="2022-03-26T09:47:14.926" v="11102" actId="20577"/>
          <ac:spMkLst>
            <pc:docMk/>
            <pc:sldMk cId="1894718865" sldId="270"/>
            <ac:spMk id="3" creationId="{135D71A2-C535-4C53-839A-5D78A8CF8C46}"/>
          </ac:spMkLst>
        </pc:spChg>
        <pc:spChg chg="add del mod">
          <ac:chgData name="이 상은" userId="8eb5959a0719d00b" providerId="LiveId" clId="{2A17D752-AA0F-46A6-BFF5-A495807EF702}" dt="2022-03-24T10:03:15.141" v="4683" actId="478"/>
          <ac:spMkLst>
            <pc:docMk/>
            <pc:sldMk cId="1894718865" sldId="270"/>
            <ac:spMk id="3" creationId="{EC0272D1-F3E9-45FD-95B4-EC0254C09E5D}"/>
          </ac:spMkLst>
        </pc:spChg>
        <pc:spChg chg="mod ord topLvl">
          <ac:chgData name="이 상은" userId="8eb5959a0719d00b" providerId="LiveId" clId="{2A17D752-AA0F-46A6-BFF5-A495807EF702}" dt="2022-03-26T04:58:24.066" v="7381" actId="1076"/>
          <ac:spMkLst>
            <pc:docMk/>
            <pc:sldMk cId="1894718865" sldId="270"/>
            <ac:spMk id="5" creationId="{ADECA93D-7770-4624-98B4-36896D525260}"/>
          </ac:spMkLst>
        </pc:spChg>
        <pc:spChg chg="add del mod topLvl">
          <ac:chgData name="이 상은" userId="8eb5959a0719d00b" providerId="LiveId" clId="{2A17D752-AA0F-46A6-BFF5-A495807EF702}" dt="2022-03-31T12:58:16.043" v="17360" actId="1076"/>
          <ac:spMkLst>
            <pc:docMk/>
            <pc:sldMk cId="1894718865" sldId="270"/>
            <ac:spMk id="6" creationId="{E52F38FC-DA03-4683-9516-BA75A6B10025}"/>
          </ac:spMkLst>
        </pc:spChg>
        <pc:spChg chg="add del mod topLvl">
          <ac:chgData name="이 상은" userId="8eb5959a0719d00b" providerId="LiveId" clId="{2A17D752-AA0F-46A6-BFF5-A495807EF702}" dt="2022-03-31T12:58:58.455" v="17365" actId="1076"/>
          <ac:spMkLst>
            <pc:docMk/>
            <pc:sldMk cId="1894718865" sldId="270"/>
            <ac:spMk id="7" creationId="{0FEDDC46-98DF-4C69-B071-5BBE97F91C8A}"/>
          </ac:spMkLst>
        </pc:spChg>
        <pc:spChg chg="add del mod topLvl">
          <ac:chgData name="이 상은" userId="8eb5959a0719d00b" providerId="LiveId" clId="{2A17D752-AA0F-46A6-BFF5-A495807EF702}" dt="2022-03-31T12:58:27.260" v="17361" actId="1076"/>
          <ac:spMkLst>
            <pc:docMk/>
            <pc:sldMk cId="1894718865" sldId="270"/>
            <ac:spMk id="8" creationId="{D73B5353-D7E2-46F9-94DE-8438A90BE5F0}"/>
          </ac:spMkLst>
        </pc:spChg>
        <pc:spChg chg="add del mod topLvl">
          <ac:chgData name="이 상은" userId="8eb5959a0719d00b" providerId="LiveId" clId="{2A17D752-AA0F-46A6-BFF5-A495807EF702}" dt="2022-03-24T11:35:46.542" v="5052" actId="478"/>
          <ac:spMkLst>
            <pc:docMk/>
            <pc:sldMk cId="1894718865" sldId="270"/>
            <ac:spMk id="9" creationId="{9478A77B-E30B-47A6-B2AB-55485D0566DF}"/>
          </ac:spMkLst>
        </pc:spChg>
        <pc:spChg chg="add del mod topLvl">
          <ac:chgData name="이 상은" userId="8eb5959a0719d00b" providerId="LiveId" clId="{2A17D752-AA0F-46A6-BFF5-A495807EF702}" dt="2022-03-31T12:58:05.658" v="17359" actId="1076"/>
          <ac:spMkLst>
            <pc:docMk/>
            <pc:sldMk cId="1894718865" sldId="270"/>
            <ac:spMk id="10" creationId="{B047B162-B6AC-463C-AE71-B267DEF1A4C0}"/>
          </ac:spMkLst>
        </pc:spChg>
        <pc:spChg chg="add del mod ord">
          <ac:chgData name="이 상은" userId="8eb5959a0719d00b" providerId="LiveId" clId="{2A17D752-AA0F-46A6-BFF5-A495807EF702}" dt="2022-03-24T10:11:00.964" v="4731" actId="478"/>
          <ac:spMkLst>
            <pc:docMk/>
            <pc:sldMk cId="1894718865" sldId="270"/>
            <ac:spMk id="11" creationId="{4359128C-29B1-4A88-81C4-91574B772ADB}"/>
          </ac:spMkLst>
        </pc:spChg>
        <pc:spChg chg="add mod">
          <ac:chgData name="이 상은" userId="8eb5959a0719d00b" providerId="LiveId" clId="{2A17D752-AA0F-46A6-BFF5-A495807EF702}" dt="2022-03-31T12:58:01.368" v="17358" actId="1076"/>
          <ac:spMkLst>
            <pc:docMk/>
            <pc:sldMk cId="1894718865" sldId="270"/>
            <ac:spMk id="14" creationId="{65B4D986-DA78-4AA2-90E9-325C00FDB13D}"/>
          </ac:spMkLst>
        </pc:spChg>
        <pc:spChg chg="add mod">
          <ac:chgData name="이 상은" userId="8eb5959a0719d00b" providerId="LiveId" clId="{2A17D752-AA0F-46A6-BFF5-A495807EF702}" dt="2022-03-25T09:46:49.683" v="7243" actId="1076"/>
          <ac:spMkLst>
            <pc:docMk/>
            <pc:sldMk cId="1894718865" sldId="270"/>
            <ac:spMk id="18" creationId="{D67EE457-A994-40B3-AB18-EFBFC0651D36}"/>
          </ac:spMkLst>
        </pc:spChg>
        <pc:spChg chg="add mod">
          <ac:chgData name="이 상은" userId="8eb5959a0719d00b" providerId="LiveId" clId="{2A17D752-AA0F-46A6-BFF5-A495807EF702}" dt="2022-03-30T00:59:52.336" v="12568" actId="207"/>
          <ac:spMkLst>
            <pc:docMk/>
            <pc:sldMk cId="1894718865" sldId="270"/>
            <ac:spMk id="19" creationId="{BA369EE1-47BD-4DA9-B26C-DE96F1C48900}"/>
          </ac:spMkLst>
        </pc:spChg>
        <pc:grpChg chg="add del mod">
          <ac:chgData name="이 상은" userId="8eb5959a0719d00b" providerId="LiveId" clId="{2A17D752-AA0F-46A6-BFF5-A495807EF702}" dt="2022-03-24T10:12:36.934" v="4766" actId="165"/>
          <ac:grpSpMkLst>
            <pc:docMk/>
            <pc:sldMk cId="1894718865" sldId="270"/>
            <ac:grpSpMk id="4" creationId="{849204A3-F8B6-4D72-A1FD-3A8ED3C7947F}"/>
          </ac:grpSpMkLst>
        </pc:grpChg>
        <pc:cxnChg chg="add del mod">
          <ac:chgData name="이 상은" userId="8eb5959a0719d00b" providerId="LiveId" clId="{2A17D752-AA0F-46A6-BFF5-A495807EF702}" dt="2022-03-24T10:11:37.437" v="4735" actId="478"/>
          <ac:cxnSpMkLst>
            <pc:docMk/>
            <pc:sldMk cId="1894718865" sldId="270"/>
            <ac:cxnSpMk id="13" creationId="{B4B4D417-F2DD-4971-8C7E-EB12DC7CB651}"/>
          </ac:cxnSpMkLst>
        </pc:cxnChg>
        <pc:cxnChg chg="add mod">
          <ac:chgData name="이 상은" userId="8eb5959a0719d00b" providerId="LiveId" clId="{2A17D752-AA0F-46A6-BFF5-A495807EF702}" dt="2022-03-31T12:57:57.750" v="17357" actId="1076"/>
          <ac:cxnSpMkLst>
            <pc:docMk/>
            <pc:sldMk cId="1894718865" sldId="270"/>
            <ac:cxnSpMk id="13" creationId="{B67DE347-2E2A-470E-8B4A-E6E04A956D26}"/>
          </ac:cxnSpMkLst>
        </pc:cxnChg>
        <pc:cxnChg chg="add del mod">
          <ac:chgData name="이 상은" userId="8eb5959a0719d00b" providerId="LiveId" clId="{2A17D752-AA0F-46A6-BFF5-A495807EF702}" dt="2022-03-24T10:14:16.153" v="4767" actId="478"/>
          <ac:cxnSpMkLst>
            <pc:docMk/>
            <pc:sldMk cId="1894718865" sldId="270"/>
            <ac:cxnSpMk id="16" creationId="{09428BB2-6EF7-493C-97DE-FC2CA8AAE240}"/>
          </ac:cxnSpMkLst>
        </pc:cxnChg>
        <pc:cxnChg chg="add mod">
          <ac:chgData name="이 상은" userId="8eb5959a0719d00b" providerId="LiveId" clId="{2A17D752-AA0F-46A6-BFF5-A495807EF702}" dt="2022-03-31T12:58:44.292" v="17364" actId="1076"/>
          <ac:cxnSpMkLst>
            <pc:docMk/>
            <pc:sldMk cId="1894718865" sldId="270"/>
            <ac:cxnSpMk id="21" creationId="{44EEADAF-33D8-4C54-A74B-ACF3B8B80167}"/>
          </ac:cxnSpMkLst>
        </pc:cxnChg>
        <pc:cxnChg chg="add mod">
          <ac:chgData name="이 상은" userId="8eb5959a0719d00b" providerId="LiveId" clId="{2A17D752-AA0F-46A6-BFF5-A495807EF702}" dt="2022-03-31T12:57:52.943" v="17356" actId="1076"/>
          <ac:cxnSpMkLst>
            <pc:docMk/>
            <pc:sldMk cId="1894718865" sldId="270"/>
            <ac:cxnSpMk id="24" creationId="{2A7F4473-BC12-48B8-B133-E6F50372D37C}"/>
          </ac:cxnSpMkLst>
        </pc:cxnChg>
        <pc:cxnChg chg="add mod">
          <ac:chgData name="이 상은" userId="8eb5959a0719d00b" providerId="LiveId" clId="{2A17D752-AA0F-46A6-BFF5-A495807EF702}" dt="2022-03-31T12:57:44.016" v="17354" actId="1076"/>
          <ac:cxnSpMkLst>
            <pc:docMk/>
            <pc:sldMk cId="1894718865" sldId="270"/>
            <ac:cxnSpMk id="25" creationId="{76FC6EC8-3C84-4E84-B29A-2BA0E0B537B7}"/>
          </ac:cxnSpMkLst>
        </pc:cxnChg>
      </pc:sldChg>
      <pc:sldChg chg="addSp delSp modSp new del mod modTransition">
        <pc:chgData name="이 상은" userId="8eb5959a0719d00b" providerId="LiveId" clId="{2A17D752-AA0F-46A6-BFF5-A495807EF702}" dt="2022-03-30T01:04:17.138" v="12586" actId="2696"/>
        <pc:sldMkLst>
          <pc:docMk/>
          <pc:sldMk cId="121554213" sldId="271"/>
        </pc:sldMkLst>
        <pc:spChg chg="add del mod ord">
          <ac:chgData name="이 상은" userId="8eb5959a0719d00b" providerId="LiveId" clId="{2A17D752-AA0F-46A6-BFF5-A495807EF702}" dt="2022-03-25T06:40:06.076" v="5561" actId="478"/>
          <ac:spMkLst>
            <pc:docMk/>
            <pc:sldMk cId="121554213" sldId="271"/>
            <ac:spMk id="2" creationId="{9F74117D-FB63-492C-A4A9-7B58B2596C9F}"/>
          </ac:spMkLst>
        </pc:spChg>
        <pc:spChg chg="add del mod">
          <ac:chgData name="이 상은" userId="8eb5959a0719d00b" providerId="LiveId" clId="{2A17D752-AA0F-46A6-BFF5-A495807EF702}" dt="2022-03-24T11:47:37.127" v="5236" actId="478"/>
          <ac:spMkLst>
            <pc:docMk/>
            <pc:sldMk cId="121554213" sldId="271"/>
            <ac:spMk id="3" creationId="{0C34A6F7-1B19-4DF6-B248-557B3DA33E10}"/>
          </ac:spMkLst>
        </pc:spChg>
        <pc:spChg chg="mod">
          <ac:chgData name="이 상은" userId="8eb5959a0719d00b" providerId="LiveId" clId="{2A17D752-AA0F-46A6-BFF5-A495807EF702}" dt="2022-03-24T12:20:21.348" v="5323" actId="1076"/>
          <ac:spMkLst>
            <pc:docMk/>
            <pc:sldMk cId="121554213" sldId="271"/>
            <ac:spMk id="3" creationId="{F3B03A9A-8D13-490C-8EBF-1E1D08FB6032}"/>
          </ac:spMkLst>
        </pc:spChg>
        <pc:spChg chg="add del mod">
          <ac:chgData name="이 상은" userId="8eb5959a0719d00b" providerId="LiveId" clId="{2A17D752-AA0F-46A6-BFF5-A495807EF702}" dt="2022-03-25T06:40:10.569" v="5563" actId="478"/>
          <ac:spMkLst>
            <pc:docMk/>
            <pc:sldMk cId="121554213" sldId="271"/>
            <ac:spMk id="4" creationId="{CF9A4B72-72FB-4F37-9D5F-83B98B936398}"/>
          </ac:spMkLst>
        </pc:spChg>
        <pc:spChg chg="add del mod">
          <ac:chgData name="이 상은" userId="8eb5959a0719d00b" providerId="LiveId" clId="{2A17D752-AA0F-46A6-BFF5-A495807EF702}" dt="2022-03-25T06:40:16.991" v="5566" actId="478"/>
          <ac:spMkLst>
            <pc:docMk/>
            <pc:sldMk cId="121554213" sldId="271"/>
            <ac:spMk id="5" creationId="{AAA1FDB4-CAB5-4DCA-953A-696551798485}"/>
          </ac:spMkLst>
        </pc:spChg>
        <pc:spChg chg="add del mod">
          <ac:chgData name="이 상은" userId="8eb5959a0719d00b" providerId="LiveId" clId="{2A17D752-AA0F-46A6-BFF5-A495807EF702}" dt="2022-03-25T06:40:14.641" v="5565" actId="478"/>
          <ac:spMkLst>
            <pc:docMk/>
            <pc:sldMk cId="121554213" sldId="271"/>
            <ac:spMk id="6" creationId="{1C48B5A2-1D6A-45C9-877D-DBE314C5C33E}"/>
          </ac:spMkLst>
        </pc:spChg>
        <pc:spChg chg="add del mod">
          <ac:chgData name="이 상은" userId="8eb5959a0719d00b" providerId="LiveId" clId="{2A17D752-AA0F-46A6-BFF5-A495807EF702}" dt="2022-03-25T06:40:12.370" v="5564" actId="478"/>
          <ac:spMkLst>
            <pc:docMk/>
            <pc:sldMk cId="121554213" sldId="271"/>
            <ac:spMk id="7" creationId="{C2D03EB0-BE0F-462D-96BC-836B934BB432}"/>
          </ac:spMkLst>
        </pc:spChg>
        <pc:spChg chg="add del mod">
          <ac:chgData name="이 상은" userId="8eb5959a0719d00b" providerId="LiveId" clId="{2A17D752-AA0F-46A6-BFF5-A495807EF702}" dt="2022-03-25T06:43:57.125" v="5602" actId="478"/>
          <ac:spMkLst>
            <pc:docMk/>
            <pc:sldMk cId="121554213" sldId="271"/>
            <ac:spMk id="8" creationId="{727EB9B5-AB89-4473-BBD0-031BDB4F472C}"/>
          </ac:spMkLst>
        </pc:spChg>
        <pc:spChg chg="add del mod">
          <ac:chgData name="이 상은" userId="8eb5959a0719d00b" providerId="LiveId" clId="{2A17D752-AA0F-46A6-BFF5-A495807EF702}" dt="2022-03-25T06:43:55.062" v="5601" actId="478"/>
          <ac:spMkLst>
            <pc:docMk/>
            <pc:sldMk cId="121554213" sldId="271"/>
            <ac:spMk id="9" creationId="{8617BF07-D4A5-40C7-BF21-BCC460D7EAA8}"/>
          </ac:spMkLst>
        </pc:spChg>
        <pc:spChg chg="add del mod">
          <ac:chgData name="이 상은" userId="8eb5959a0719d00b" providerId="LiveId" clId="{2A17D752-AA0F-46A6-BFF5-A495807EF702}" dt="2022-03-25T06:44:34.087" v="5607" actId="478"/>
          <ac:spMkLst>
            <pc:docMk/>
            <pc:sldMk cId="121554213" sldId="271"/>
            <ac:spMk id="10" creationId="{67747CB1-ECFF-4462-959F-2E9D33EFDF85}"/>
          </ac:spMkLst>
        </pc:spChg>
        <pc:spChg chg="add del mod">
          <ac:chgData name="이 상은" userId="8eb5959a0719d00b" providerId="LiveId" clId="{2A17D752-AA0F-46A6-BFF5-A495807EF702}" dt="2022-03-25T06:44:34.087" v="5607" actId="478"/>
          <ac:spMkLst>
            <pc:docMk/>
            <pc:sldMk cId="121554213" sldId="271"/>
            <ac:spMk id="11" creationId="{BAE8E953-6992-4E6B-B47E-27C9CAC8B425}"/>
          </ac:spMkLst>
        </pc:spChg>
        <pc:spChg chg="add del mod">
          <ac:chgData name="이 상은" userId="8eb5959a0719d00b" providerId="LiveId" clId="{2A17D752-AA0F-46A6-BFF5-A495807EF702}" dt="2022-03-25T06:44:34.087" v="5607" actId="478"/>
          <ac:spMkLst>
            <pc:docMk/>
            <pc:sldMk cId="121554213" sldId="271"/>
            <ac:spMk id="12" creationId="{F984E279-78AC-4C44-986B-F3E0CDF2701F}"/>
          </ac:spMkLst>
        </pc:spChg>
        <pc:spChg chg="add mod">
          <ac:chgData name="이 상은" userId="8eb5959a0719d00b" providerId="LiveId" clId="{2A17D752-AA0F-46A6-BFF5-A495807EF702}" dt="2022-03-30T01:00:17.787" v="12569" actId="207"/>
          <ac:spMkLst>
            <pc:docMk/>
            <pc:sldMk cId="121554213" sldId="271"/>
            <ac:spMk id="13" creationId="{567E92D5-BA1C-4A39-86E7-986D84687F56}"/>
          </ac:spMkLst>
        </pc:spChg>
        <pc:spChg chg="add mod topLvl">
          <ac:chgData name="이 상은" userId="8eb5959a0719d00b" providerId="LiveId" clId="{2A17D752-AA0F-46A6-BFF5-A495807EF702}" dt="2022-03-30T01:01:49.096" v="12573" actId="165"/>
          <ac:spMkLst>
            <pc:docMk/>
            <pc:sldMk cId="121554213" sldId="271"/>
            <ac:spMk id="14" creationId="{33540EBA-F0FD-465A-8E14-304A5001C47D}"/>
          </ac:spMkLst>
        </pc:spChg>
        <pc:spChg chg="add mod topLvl">
          <ac:chgData name="이 상은" userId="8eb5959a0719d00b" providerId="LiveId" clId="{2A17D752-AA0F-46A6-BFF5-A495807EF702}" dt="2022-03-30T01:01:49.096" v="12573" actId="165"/>
          <ac:spMkLst>
            <pc:docMk/>
            <pc:sldMk cId="121554213" sldId="271"/>
            <ac:spMk id="15" creationId="{1B44E76A-49AF-4E6E-8139-B069BD3DE052}"/>
          </ac:spMkLst>
        </pc:spChg>
        <pc:spChg chg="add mod topLvl">
          <ac:chgData name="이 상은" userId="8eb5959a0719d00b" providerId="LiveId" clId="{2A17D752-AA0F-46A6-BFF5-A495807EF702}" dt="2022-03-30T01:01:49.096" v="12573" actId="165"/>
          <ac:spMkLst>
            <pc:docMk/>
            <pc:sldMk cId="121554213" sldId="271"/>
            <ac:spMk id="16" creationId="{68D01AC7-62F4-4E30-AF1A-A2AB8C799DEF}"/>
          </ac:spMkLst>
        </pc:spChg>
        <pc:spChg chg="add mod topLvl">
          <ac:chgData name="이 상은" userId="8eb5959a0719d00b" providerId="LiveId" clId="{2A17D752-AA0F-46A6-BFF5-A495807EF702}" dt="2022-03-30T01:01:49.096" v="12573" actId="165"/>
          <ac:spMkLst>
            <pc:docMk/>
            <pc:sldMk cId="121554213" sldId="271"/>
            <ac:spMk id="17" creationId="{E70671BB-3873-46FF-92FC-BCEE72033375}"/>
          </ac:spMkLst>
        </pc:spChg>
        <pc:spChg chg="add mod topLvl">
          <ac:chgData name="이 상은" userId="8eb5959a0719d00b" providerId="LiveId" clId="{2A17D752-AA0F-46A6-BFF5-A495807EF702}" dt="2022-03-25T06:43:48.232" v="5599" actId="164"/>
          <ac:spMkLst>
            <pc:docMk/>
            <pc:sldMk cId="121554213" sldId="271"/>
            <ac:spMk id="18" creationId="{6587C806-740E-4E93-91A4-F70557C330D8}"/>
          </ac:spMkLst>
        </pc:spChg>
        <pc:spChg chg="add mod ord topLvl">
          <ac:chgData name="이 상은" userId="8eb5959a0719d00b" providerId="LiveId" clId="{2A17D752-AA0F-46A6-BFF5-A495807EF702}" dt="2022-03-30T01:00:27.220" v="12570" actId="207"/>
          <ac:spMkLst>
            <pc:docMk/>
            <pc:sldMk cId="121554213" sldId="271"/>
            <ac:spMk id="20" creationId="{4D8455E6-BEF6-4AF2-A7EC-188481D939B2}"/>
          </ac:spMkLst>
        </pc:spChg>
        <pc:spChg chg="add mod">
          <ac:chgData name="이 상은" userId="8eb5959a0719d00b" providerId="LiveId" clId="{2A17D752-AA0F-46A6-BFF5-A495807EF702}" dt="2022-03-30T01:00:34.649" v="12571" actId="207"/>
          <ac:spMkLst>
            <pc:docMk/>
            <pc:sldMk cId="121554213" sldId="271"/>
            <ac:spMk id="23" creationId="{AD678334-4A1E-4383-8A6E-11616B9C16B5}"/>
          </ac:spMkLst>
        </pc:spChg>
        <pc:spChg chg="mod topLvl">
          <ac:chgData name="이 상은" userId="8eb5959a0719d00b" providerId="LiveId" clId="{2A17D752-AA0F-46A6-BFF5-A495807EF702}" dt="2022-03-25T06:53:55.240" v="5707" actId="164"/>
          <ac:spMkLst>
            <pc:docMk/>
            <pc:sldMk cId="121554213" sldId="271"/>
            <ac:spMk id="26" creationId="{BDFDBC1F-DD05-49B6-81FA-A012E3696494}"/>
          </ac:spMkLst>
        </pc:spChg>
        <pc:spChg chg="mod topLvl">
          <ac:chgData name="이 상은" userId="8eb5959a0719d00b" providerId="LiveId" clId="{2A17D752-AA0F-46A6-BFF5-A495807EF702}" dt="2022-03-25T06:53:55.240" v="5707" actId="164"/>
          <ac:spMkLst>
            <pc:docMk/>
            <pc:sldMk cId="121554213" sldId="271"/>
            <ac:spMk id="27" creationId="{9C476824-BF07-4920-B746-EA8F88DF71B2}"/>
          </ac:spMkLst>
        </pc:spChg>
        <pc:spChg chg="mod topLvl">
          <ac:chgData name="이 상은" userId="8eb5959a0719d00b" providerId="LiveId" clId="{2A17D752-AA0F-46A6-BFF5-A495807EF702}" dt="2022-03-25T06:53:55.240" v="5707" actId="164"/>
          <ac:spMkLst>
            <pc:docMk/>
            <pc:sldMk cId="121554213" sldId="271"/>
            <ac:spMk id="28" creationId="{FA44C31B-013C-409C-B22D-DAC7FDC62DB0}"/>
          </ac:spMkLst>
        </pc:spChg>
        <pc:spChg chg="mod">
          <ac:chgData name="이 상은" userId="8eb5959a0719d00b" providerId="LiveId" clId="{2A17D752-AA0F-46A6-BFF5-A495807EF702}" dt="2022-03-25T06:44:27.386" v="5605"/>
          <ac:spMkLst>
            <pc:docMk/>
            <pc:sldMk cId="121554213" sldId="271"/>
            <ac:spMk id="30" creationId="{D4297391-69F5-43C1-9891-470C9F9EDB80}"/>
          </ac:spMkLst>
        </pc:spChg>
        <pc:spChg chg="mod">
          <ac:chgData name="이 상은" userId="8eb5959a0719d00b" providerId="LiveId" clId="{2A17D752-AA0F-46A6-BFF5-A495807EF702}" dt="2022-03-25T06:44:27.386" v="5605"/>
          <ac:spMkLst>
            <pc:docMk/>
            <pc:sldMk cId="121554213" sldId="271"/>
            <ac:spMk id="31" creationId="{DF06D357-CB24-4C27-A78E-7D9215E9BBF9}"/>
          </ac:spMkLst>
        </pc:spChg>
        <pc:spChg chg="mod">
          <ac:chgData name="이 상은" userId="8eb5959a0719d00b" providerId="LiveId" clId="{2A17D752-AA0F-46A6-BFF5-A495807EF702}" dt="2022-03-25T06:44:27.386" v="5605"/>
          <ac:spMkLst>
            <pc:docMk/>
            <pc:sldMk cId="121554213" sldId="271"/>
            <ac:spMk id="32" creationId="{68FD6283-C2AE-4DE7-8DA8-1A915780E554}"/>
          </ac:spMkLst>
        </pc:spChg>
        <pc:spChg chg="mod">
          <ac:chgData name="이 상은" userId="8eb5959a0719d00b" providerId="LiveId" clId="{2A17D752-AA0F-46A6-BFF5-A495807EF702}" dt="2022-03-25T06:44:36.868" v="5608"/>
          <ac:spMkLst>
            <pc:docMk/>
            <pc:sldMk cId="121554213" sldId="271"/>
            <ac:spMk id="34" creationId="{1077AF82-718E-4246-92B3-B464B6884380}"/>
          </ac:spMkLst>
        </pc:spChg>
        <pc:spChg chg="mod">
          <ac:chgData name="이 상은" userId="8eb5959a0719d00b" providerId="LiveId" clId="{2A17D752-AA0F-46A6-BFF5-A495807EF702}" dt="2022-03-25T06:44:36.868" v="5608"/>
          <ac:spMkLst>
            <pc:docMk/>
            <pc:sldMk cId="121554213" sldId="271"/>
            <ac:spMk id="35" creationId="{F0BE85CB-FE2C-4902-BFC6-20056BEA9DD5}"/>
          </ac:spMkLst>
        </pc:spChg>
        <pc:spChg chg="mod">
          <ac:chgData name="이 상은" userId="8eb5959a0719d00b" providerId="LiveId" clId="{2A17D752-AA0F-46A6-BFF5-A495807EF702}" dt="2022-03-25T06:44:36.868" v="5608"/>
          <ac:spMkLst>
            <pc:docMk/>
            <pc:sldMk cId="121554213" sldId="271"/>
            <ac:spMk id="36" creationId="{2A96B969-A0BE-407A-B51E-1E9C34620C80}"/>
          </ac:spMkLst>
        </pc:spChg>
        <pc:spChg chg="mod">
          <ac:chgData name="이 상은" userId="8eb5959a0719d00b" providerId="LiveId" clId="{2A17D752-AA0F-46A6-BFF5-A495807EF702}" dt="2022-03-25T06:44:40.582" v="5610"/>
          <ac:spMkLst>
            <pc:docMk/>
            <pc:sldMk cId="121554213" sldId="271"/>
            <ac:spMk id="38" creationId="{3E69A6EC-32D3-4056-9AEC-F93BA60647C6}"/>
          </ac:spMkLst>
        </pc:spChg>
        <pc:spChg chg="mod">
          <ac:chgData name="이 상은" userId="8eb5959a0719d00b" providerId="LiveId" clId="{2A17D752-AA0F-46A6-BFF5-A495807EF702}" dt="2022-03-25T06:44:40.582" v="5610"/>
          <ac:spMkLst>
            <pc:docMk/>
            <pc:sldMk cId="121554213" sldId="271"/>
            <ac:spMk id="39" creationId="{F9327423-EF14-4935-8D3E-DFAA855AD89B}"/>
          </ac:spMkLst>
        </pc:spChg>
        <pc:spChg chg="mod">
          <ac:chgData name="이 상은" userId="8eb5959a0719d00b" providerId="LiveId" clId="{2A17D752-AA0F-46A6-BFF5-A495807EF702}" dt="2022-03-25T06:44:40.582" v="5610"/>
          <ac:spMkLst>
            <pc:docMk/>
            <pc:sldMk cId="121554213" sldId="271"/>
            <ac:spMk id="40" creationId="{B53091DF-8B47-4E83-91D0-1DA7AAF9F5BB}"/>
          </ac:spMkLst>
        </pc:spChg>
        <pc:spChg chg="add del mod">
          <ac:chgData name="이 상은" userId="8eb5959a0719d00b" providerId="LiveId" clId="{2A17D752-AA0F-46A6-BFF5-A495807EF702}" dt="2022-03-25T06:55:03.413" v="5714" actId="478"/>
          <ac:spMkLst>
            <pc:docMk/>
            <pc:sldMk cId="121554213" sldId="271"/>
            <ac:spMk id="41" creationId="{339A2C05-57C9-4ADE-B79D-9A1505B9310D}"/>
          </ac:spMkLst>
        </pc:spChg>
        <pc:spChg chg="add del mod">
          <ac:chgData name="이 상은" userId="8eb5959a0719d00b" providerId="LiveId" clId="{2A17D752-AA0F-46A6-BFF5-A495807EF702}" dt="2022-03-25T06:53:04.897" v="5690"/>
          <ac:spMkLst>
            <pc:docMk/>
            <pc:sldMk cId="121554213" sldId="271"/>
            <ac:spMk id="42" creationId="{16CCA5C8-C10D-423C-A8C7-D7CCFC7D34F4}"/>
          </ac:spMkLst>
        </pc:spChg>
        <pc:spChg chg="add mod">
          <ac:chgData name="이 상은" userId="8eb5959a0719d00b" providerId="LiveId" clId="{2A17D752-AA0F-46A6-BFF5-A495807EF702}" dt="2022-03-25T07:21:56.794" v="6156" actId="14838"/>
          <ac:spMkLst>
            <pc:docMk/>
            <pc:sldMk cId="121554213" sldId="271"/>
            <ac:spMk id="44" creationId="{1E4606A5-00D6-4702-8126-88853437D563}"/>
          </ac:spMkLst>
        </pc:spChg>
        <pc:spChg chg="add mod">
          <ac:chgData name="이 상은" userId="8eb5959a0719d00b" providerId="LiveId" clId="{2A17D752-AA0F-46A6-BFF5-A495807EF702}" dt="2022-03-25T07:22:04.729" v="6157" actId="14838"/>
          <ac:spMkLst>
            <pc:docMk/>
            <pc:sldMk cId="121554213" sldId="271"/>
            <ac:spMk id="45" creationId="{8B48056D-427E-4C85-AEE2-89C706D92F44}"/>
          </ac:spMkLst>
        </pc:spChg>
        <pc:spChg chg="add mod">
          <ac:chgData name="이 상은" userId="8eb5959a0719d00b" providerId="LiveId" clId="{2A17D752-AA0F-46A6-BFF5-A495807EF702}" dt="2022-03-26T08:05:48.924" v="8974"/>
          <ac:spMkLst>
            <pc:docMk/>
            <pc:sldMk cId="121554213" sldId="271"/>
            <ac:spMk id="46" creationId="{99523827-388B-434C-BAAD-844115E38090}"/>
          </ac:spMkLst>
        </pc:spChg>
        <pc:spChg chg="add mod">
          <ac:chgData name="이 상은" userId="8eb5959a0719d00b" providerId="LiveId" clId="{2A17D752-AA0F-46A6-BFF5-A495807EF702}" dt="2022-03-25T07:24:41.222" v="6167" actId="1076"/>
          <ac:spMkLst>
            <pc:docMk/>
            <pc:sldMk cId="121554213" sldId="271"/>
            <ac:spMk id="47" creationId="{60FD3BD6-48C4-4310-97CE-AE1BC2A9A401}"/>
          </ac:spMkLst>
        </pc:spChg>
        <pc:spChg chg="add mod">
          <ac:chgData name="이 상은" userId="8eb5959a0719d00b" providerId="LiveId" clId="{2A17D752-AA0F-46A6-BFF5-A495807EF702}" dt="2022-03-25T07:22:20.235" v="6160" actId="14838"/>
          <ac:spMkLst>
            <pc:docMk/>
            <pc:sldMk cId="121554213" sldId="271"/>
            <ac:spMk id="48" creationId="{E56C816B-3AEF-4D64-B5DC-F0A8AE6922C3}"/>
          </ac:spMkLst>
        </pc:spChg>
        <pc:spChg chg="mod">
          <ac:chgData name="이 상은" userId="8eb5959a0719d00b" providerId="LiveId" clId="{2A17D752-AA0F-46A6-BFF5-A495807EF702}" dt="2022-03-26T09:47:08.222" v="11100" actId="20577"/>
          <ac:spMkLst>
            <pc:docMk/>
            <pc:sldMk cId="121554213" sldId="271"/>
            <ac:spMk id="56" creationId="{7C39E60F-13E9-4F6B-9573-C046158FDF98}"/>
          </ac:spMkLst>
        </pc:spChg>
        <pc:grpChg chg="add del mod">
          <ac:chgData name="이 상은" userId="8eb5959a0719d00b" providerId="LiveId" clId="{2A17D752-AA0F-46A6-BFF5-A495807EF702}" dt="2022-03-30T01:01:49.096" v="12573" actId="165"/>
          <ac:grpSpMkLst>
            <pc:docMk/>
            <pc:sldMk cId="121554213" sldId="271"/>
            <ac:grpSpMk id="8" creationId="{C33E12C5-2373-4A2B-B480-33F3C74E27D8}"/>
          </ac:grpSpMkLst>
        </pc:grpChg>
        <pc:grpChg chg="add del mod">
          <ac:chgData name="이 상은" userId="8eb5959a0719d00b" providerId="LiveId" clId="{2A17D752-AA0F-46A6-BFF5-A495807EF702}" dt="2022-03-25T06:42:14.748" v="5585" actId="165"/>
          <ac:grpSpMkLst>
            <pc:docMk/>
            <pc:sldMk cId="121554213" sldId="271"/>
            <ac:grpSpMk id="21" creationId="{C151101E-95FA-4B32-A8C1-FA21677563CA}"/>
          </ac:grpSpMkLst>
        </pc:grpChg>
        <pc:grpChg chg="add del mod">
          <ac:chgData name="이 상은" userId="8eb5959a0719d00b" providerId="LiveId" clId="{2A17D752-AA0F-46A6-BFF5-A495807EF702}" dt="2022-03-25T06:43:43.866" v="5598" actId="165"/>
          <ac:grpSpMkLst>
            <pc:docMk/>
            <pc:sldMk cId="121554213" sldId="271"/>
            <ac:grpSpMk id="22" creationId="{C225A6F6-C2AF-4963-897B-0C41D265DC2A}"/>
          </ac:grpSpMkLst>
        </pc:grpChg>
        <pc:grpChg chg="add mod">
          <ac:chgData name="이 상은" userId="8eb5959a0719d00b" providerId="LiveId" clId="{2A17D752-AA0F-46A6-BFF5-A495807EF702}" dt="2022-03-25T07:09:42.080" v="5916" actId="1076"/>
          <ac:grpSpMkLst>
            <pc:docMk/>
            <pc:sldMk cId="121554213" sldId="271"/>
            <ac:grpSpMk id="24" creationId="{3D98616D-6355-4D7C-AF05-45955EF853EA}"/>
          </ac:grpSpMkLst>
        </pc:grpChg>
        <pc:grpChg chg="add del mod">
          <ac:chgData name="이 상은" userId="8eb5959a0719d00b" providerId="LiveId" clId="{2A17D752-AA0F-46A6-BFF5-A495807EF702}" dt="2022-03-25T06:50:41.318" v="5661" actId="165"/>
          <ac:grpSpMkLst>
            <pc:docMk/>
            <pc:sldMk cId="121554213" sldId="271"/>
            <ac:grpSpMk id="25" creationId="{037A5CA9-C174-47D1-B2C4-DB0558B836E5}"/>
          </ac:grpSpMkLst>
        </pc:grpChg>
        <pc:grpChg chg="add mod">
          <ac:chgData name="이 상은" userId="8eb5959a0719d00b" providerId="LiveId" clId="{2A17D752-AA0F-46A6-BFF5-A495807EF702}" dt="2022-03-25T07:02:50.384" v="5789" actId="1076"/>
          <ac:grpSpMkLst>
            <pc:docMk/>
            <pc:sldMk cId="121554213" sldId="271"/>
            <ac:grpSpMk id="29" creationId="{15F3694B-75D7-44BD-ACDC-D72588CF8756}"/>
          </ac:grpSpMkLst>
        </pc:grpChg>
        <pc:grpChg chg="add mod">
          <ac:chgData name="이 상은" userId="8eb5959a0719d00b" providerId="LiveId" clId="{2A17D752-AA0F-46A6-BFF5-A495807EF702}" dt="2022-03-25T07:02:09.675" v="5781" actId="1076"/>
          <ac:grpSpMkLst>
            <pc:docMk/>
            <pc:sldMk cId="121554213" sldId="271"/>
            <ac:grpSpMk id="33" creationId="{6A25A9C2-C1AF-43B5-BF8C-98E43547F999}"/>
          </ac:grpSpMkLst>
        </pc:grpChg>
        <pc:grpChg chg="add mod">
          <ac:chgData name="이 상은" userId="8eb5959a0719d00b" providerId="LiveId" clId="{2A17D752-AA0F-46A6-BFF5-A495807EF702}" dt="2022-03-25T07:09:55.436" v="5917" actId="1076"/>
          <ac:grpSpMkLst>
            <pc:docMk/>
            <pc:sldMk cId="121554213" sldId="271"/>
            <ac:grpSpMk id="37" creationId="{BAE50824-5E07-4E0A-A0CA-7D6FF3DDBE82}"/>
          </ac:grpSpMkLst>
        </pc:grpChg>
        <pc:grpChg chg="add mod">
          <ac:chgData name="이 상은" userId="8eb5959a0719d00b" providerId="LiveId" clId="{2A17D752-AA0F-46A6-BFF5-A495807EF702}" dt="2022-03-25T07:08:27.008" v="5910" actId="1076"/>
          <ac:grpSpMkLst>
            <pc:docMk/>
            <pc:sldMk cId="121554213" sldId="271"/>
            <ac:grpSpMk id="43" creationId="{2CD0DC9D-45FA-4C99-8A66-AA19C31DFD16}"/>
          </ac:grpSpMkLst>
        </pc:grpChg>
        <pc:picChg chg="add mod">
          <ac:chgData name="이 상은" userId="8eb5959a0719d00b" providerId="LiveId" clId="{2A17D752-AA0F-46A6-BFF5-A495807EF702}" dt="2022-03-26T05:02:20.807" v="7395" actId="1076"/>
          <ac:picMkLst>
            <pc:docMk/>
            <pc:sldMk cId="121554213" sldId="271"/>
            <ac:picMk id="3" creationId="{11F34AF1-CDEA-4B8E-9CA1-CCF4EE50A6F8}"/>
          </ac:picMkLst>
        </pc:picChg>
        <pc:picChg chg="add mod modCrop">
          <ac:chgData name="이 상은" userId="8eb5959a0719d00b" providerId="LiveId" clId="{2A17D752-AA0F-46A6-BFF5-A495807EF702}" dt="2022-03-26T07:27:26.840" v="8572" actId="18131"/>
          <ac:picMkLst>
            <pc:docMk/>
            <pc:sldMk cId="121554213" sldId="271"/>
            <ac:picMk id="4" creationId="{E6C9A335-541B-406A-8332-5C258638B2FF}"/>
          </ac:picMkLst>
        </pc:picChg>
        <pc:picChg chg="add mod modCrop">
          <ac:chgData name="이 상은" userId="8eb5959a0719d00b" providerId="LiveId" clId="{2A17D752-AA0F-46A6-BFF5-A495807EF702}" dt="2022-03-26T05:04:12.212" v="7409" actId="1076"/>
          <ac:picMkLst>
            <pc:docMk/>
            <pc:sldMk cId="121554213" sldId="271"/>
            <ac:picMk id="5" creationId="{D748BC80-B932-4B4C-A7BE-E505E95EA6CB}"/>
          </ac:picMkLst>
        </pc:picChg>
        <pc:picChg chg="add mod">
          <ac:chgData name="이 상은" userId="8eb5959a0719d00b" providerId="LiveId" clId="{2A17D752-AA0F-46A6-BFF5-A495807EF702}" dt="2022-03-26T06:51:19.559" v="8008" actId="1076"/>
          <ac:picMkLst>
            <pc:docMk/>
            <pc:sldMk cId="121554213" sldId="271"/>
            <ac:picMk id="7" creationId="{A78E5DD0-0844-487B-AD1B-004051E4BFB3}"/>
          </ac:picMkLst>
        </pc:picChg>
        <pc:picChg chg="add del mod ord modCrop">
          <ac:chgData name="이 상은" userId="8eb5959a0719d00b" providerId="LiveId" clId="{2A17D752-AA0F-46A6-BFF5-A495807EF702}" dt="2022-03-25T07:08:07.198" v="5907" actId="21"/>
          <ac:picMkLst>
            <pc:docMk/>
            <pc:sldMk cId="121554213" sldId="271"/>
            <ac:picMk id="19" creationId="{D33E3437-A7A8-4BB9-BF88-FDF79CD00E37}"/>
          </ac:picMkLst>
        </pc:picChg>
        <pc:picChg chg="add mod">
          <ac:chgData name="이 상은" userId="8eb5959a0719d00b" providerId="LiveId" clId="{2A17D752-AA0F-46A6-BFF5-A495807EF702}" dt="2022-03-26T06:51:56.541" v="8012" actId="1076"/>
          <ac:picMkLst>
            <pc:docMk/>
            <pc:sldMk cId="121554213" sldId="271"/>
            <ac:picMk id="49" creationId="{ECF6EFBA-9E4B-4FCB-A430-961FA59DF6A8}"/>
          </ac:picMkLst>
        </pc:picChg>
        <pc:picChg chg="add mod">
          <ac:chgData name="이 상은" userId="8eb5959a0719d00b" providerId="LiveId" clId="{2A17D752-AA0F-46A6-BFF5-A495807EF702}" dt="2022-03-25T07:24:02.053" v="6163"/>
          <ac:picMkLst>
            <pc:docMk/>
            <pc:sldMk cId="121554213" sldId="271"/>
            <ac:picMk id="51" creationId="{C9A7BF26-687F-4A2E-9DE3-0AB338BC4C5C}"/>
          </ac:picMkLst>
        </pc:picChg>
        <pc:picChg chg="add mod">
          <ac:chgData name="이 상은" userId="8eb5959a0719d00b" providerId="LiveId" clId="{2A17D752-AA0F-46A6-BFF5-A495807EF702}" dt="2022-03-25T07:24:22.502" v="6164"/>
          <ac:picMkLst>
            <pc:docMk/>
            <pc:sldMk cId="121554213" sldId="271"/>
            <ac:picMk id="52" creationId="{DA8032A1-3647-48D4-9429-82587E4D2965}"/>
          </ac:picMkLst>
        </pc:picChg>
        <pc:picChg chg="add mod">
          <ac:chgData name="이 상은" userId="8eb5959a0719d00b" providerId="LiveId" clId="{2A17D752-AA0F-46A6-BFF5-A495807EF702}" dt="2022-03-25T07:24:37.820" v="6165"/>
          <ac:picMkLst>
            <pc:docMk/>
            <pc:sldMk cId="121554213" sldId="271"/>
            <ac:picMk id="53" creationId="{0AC53154-2C21-4CAD-BFBD-0BF49FE86561}"/>
          </ac:picMkLst>
        </pc:picChg>
        <pc:picChg chg="add mod">
          <ac:chgData name="이 상은" userId="8eb5959a0719d00b" providerId="LiveId" clId="{2A17D752-AA0F-46A6-BFF5-A495807EF702}" dt="2022-03-25T07:24:51.330" v="6168"/>
          <ac:picMkLst>
            <pc:docMk/>
            <pc:sldMk cId="121554213" sldId="271"/>
            <ac:picMk id="54" creationId="{0EB0221A-31CD-4975-95ED-41A9E71AE4A1}"/>
          </ac:picMkLst>
        </pc:picChg>
        <pc:picChg chg="add mod">
          <ac:chgData name="이 상은" userId="8eb5959a0719d00b" providerId="LiveId" clId="{2A17D752-AA0F-46A6-BFF5-A495807EF702}" dt="2022-03-25T07:25:08.362" v="6169"/>
          <ac:picMkLst>
            <pc:docMk/>
            <pc:sldMk cId="121554213" sldId="271"/>
            <ac:picMk id="55" creationId="{34CF0979-1100-46B4-A2FE-4CC21BEDC832}"/>
          </ac:picMkLst>
        </pc:picChg>
      </pc:sldChg>
      <pc:sldChg chg="addSp modSp new del mod">
        <pc:chgData name="이 상은" userId="8eb5959a0719d00b" providerId="LiveId" clId="{2A17D752-AA0F-46A6-BFF5-A495807EF702}" dt="2022-03-24T10:06:49.035" v="4723" actId="2696"/>
        <pc:sldMkLst>
          <pc:docMk/>
          <pc:sldMk cId="1323483974" sldId="271"/>
        </pc:sldMkLst>
        <pc:spChg chg="mod">
          <ac:chgData name="이 상은" userId="8eb5959a0719d00b" providerId="LiveId" clId="{2A17D752-AA0F-46A6-BFF5-A495807EF702}" dt="2022-03-24T10:05:42.532" v="4711"/>
          <ac:spMkLst>
            <pc:docMk/>
            <pc:sldMk cId="1323483974" sldId="271"/>
            <ac:spMk id="3" creationId="{F665D794-F689-4E18-BF4E-FA94D2FB1002}"/>
          </ac:spMkLst>
        </pc:spChg>
        <pc:spChg chg="mod">
          <ac:chgData name="이 상은" userId="8eb5959a0719d00b" providerId="LiveId" clId="{2A17D752-AA0F-46A6-BFF5-A495807EF702}" dt="2022-03-24T10:05:42.532" v="4711"/>
          <ac:spMkLst>
            <pc:docMk/>
            <pc:sldMk cId="1323483974" sldId="271"/>
            <ac:spMk id="4" creationId="{23D14048-8527-41F0-9EEF-55B89E667BEB}"/>
          </ac:spMkLst>
        </pc:spChg>
        <pc:spChg chg="add mod">
          <ac:chgData name="이 상은" userId="8eb5959a0719d00b" providerId="LiveId" clId="{2A17D752-AA0F-46A6-BFF5-A495807EF702}" dt="2022-03-24T10:06:44.168" v="4722" actId="1076"/>
          <ac:spMkLst>
            <pc:docMk/>
            <pc:sldMk cId="1323483974" sldId="271"/>
            <ac:spMk id="5" creationId="{6A96D318-1761-4FF1-916A-2DF86091F177}"/>
          </ac:spMkLst>
        </pc:spChg>
        <pc:grpChg chg="add mod">
          <ac:chgData name="이 상은" userId="8eb5959a0719d00b" providerId="LiveId" clId="{2A17D752-AA0F-46A6-BFF5-A495807EF702}" dt="2022-03-24T10:05:42.532" v="4711"/>
          <ac:grpSpMkLst>
            <pc:docMk/>
            <pc:sldMk cId="1323483974" sldId="271"/>
            <ac:grpSpMk id="2" creationId="{8CA42FCD-B959-4B87-AFFA-05ABB3A2B70E}"/>
          </ac:grpSpMkLst>
        </pc:grpChg>
      </pc:sldChg>
      <pc:sldChg chg="add del">
        <pc:chgData name="이 상은" userId="8eb5959a0719d00b" providerId="LiveId" clId="{2A17D752-AA0F-46A6-BFF5-A495807EF702}" dt="2022-03-24T10:04:57.690" v="4701"/>
        <pc:sldMkLst>
          <pc:docMk/>
          <pc:sldMk cId="1734938876" sldId="271"/>
        </pc:sldMkLst>
      </pc:sldChg>
      <pc:sldChg chg="add del">
        <pc:chgData name="이 상은" userId="8eb5959a0719d00b" providerId="LiveId" clId="{2A17D752-AA0F-46A6-BFF5-A495807EF702}" dt="2022-03-24T10:05:00.741" v="4705"/>
        <pc:sldMkLst>
          <pc:docMk/>
          <pc:sldMk cId="2620254161" sldId="271"/>
        </pc:sldMkLst>
      </pc:sldChg>
      <pc:sldChg chg="add del">
        <pc:chgData name="이 상은" userId="8eb5959a0719d00b" providerId="LiveId" clId="{2A17D752-AA0F-46A6-BFF5-A495807EF702}" dt="2022-03-24T10:04:59.113" v="4703"/>
        <pc:sldMkLst>
          <pc:docMk/>
          <pc:sldMk cId="3921829098" sldId="271"/>
        </pc:sldMkLst>
      </pc:sldChg>
      <pc:sldChg chg="addSp delSp modSp new del mod modTransition setBg">
        <pc:chgData name="이 상은" userId="8eb5959a0719d00b" providerId="LiveId" clId="{2A17D752-AA0F-46A6-BFF5-A495807EF702}" dt="2022-03-28T12:31:21.051" v="12257" actId="2696"/>
        <pc:sldMkLst>
          <pc:docMk/>
          <pc:sldMk cId="4016485169" sldId="272"/>
        </pc:sldMkLst>
        <pc:spChg chg="add del mod">
          <ac:chgData name="이 상은" userId="8eb5959a0719d00b" providerId="LiveId" clId="{2A17D752-AA0F-46A6-BFF5-A495807EF702}" dt="2022-03-26T08:07:07.242" v="8977" actId="478"/>
          <ac:spMkLst>
            <pc:docMk/>
            <pc:sldMk cId="4016485169" sldId="272"/>
            <ac:spMk id="3" creationId="{9BB7562B-00A1-44DE-A93D-C364EE9CA86B}"/>
          </ac:spMkLst>
        </pc:spChg>
        <pc:spChg chg="add del mod">
          <ac:chgData name="이 상은" userId="8eb5959a0719d00b" providerId="LiveId" clId="{2A17D752-AA0F-46A6-BFF5-A495807EF702}" dt="2022-03-26T08:07:09.408" v="8978" actId="478"/>
          <ac:spMkLst>
            <pc:docMk/>
            <pc:sldMk cId="4016485169" sldId="272"/>
            <ac:spMk id="4" creationId="{E7AD0FD5-1537-4795-A227-5E2AF034CE26}"/>
          </ac:spMkLst>
        </pc:spChg>
        <pc:spChg chg="add del mod">
          <ac:chgData name="이 상은" userId="8eb5959a0719d00b" providerId="LiveId" clId="{2A17D752-AA0F-46A6-BFF5-A495807EF702}" dt="2022-03-26T08:07:07.242" v="8977" actId="478"/>
          <ac:spMkLst>
            <pc:docMk/>
            <pc:sldMk cId="4016485169" sldId="272"/>
            <ac:spMk id="5" creationId="{9549A1CA-1357-4A90-95BA-6FED402D74E1}"/>
          </ac:spMkLst>
        </pc:spChg>
        <pc:spChg chg="add del mod">
          <ac:chgData name="이 상은" userId="8eb5959a0719d00b" providerId="LiveId" clId="{2A17D752-AA0F-46A6-BFF5-A495807EF702}" dt="2022-03-26T08:07:07.242" v="8977" actId="478"/>
          <ac:spMkLst>
            <pc:docMk/>
            <pc:sldMk cId="4016485169" sldId="272"/>
            <ac:spMk id="6" creationId="{C643E49B-55CE-4886-87C2-E71466BF36FE}"/>
          </ac:spMkLst>
        </pc:spChg>
        <pc:spChg chg="add del mod">
          <ac:chgData name="이 상은" userId="8eb5959a0719d00b" providerId="LiveId" clId="{2A17D752-AA0F-46A6-BFF5-A495807EF702}" dt="2022-03-26T08:07:07.242" v="8977" actId="478"/>
          <ac:spMkLst>
            <pc:docMk/>
            <pc:sldMk cId="4016485169" sldId="272"/>
            <ac:spMk id="7" creationId="{F42F0606-6463-4BE3-8881-B98AAA1E0A1E}"/>
          </ac:spMkLst>
        </pc:spChg>
        <pc:spChg chg="mod">
          <ac:chgData name="이 상은" userId="8eb5959a0719d00b" providerId="LiveId" clId="{2A17D752-AA0F-46A6-BFF5-A495807EF702}" dt="2022-03-26T09:47:03.207" v="11098" actId="20577"/>
          <ac:spMkLst>
            <pc:docMk/>
            <pc:sldMk cId="4016485169" sldId="272"/>
            <ac:spMk id="8" creationId="{F227BB99-6F4C-4D5C-9312-E6D71BF4E902}"/>
          </ac:spMkLst>
        </pc:spChg>
        <pc:spChg chg="add mod">
          <ac:chgData name="이 상은" userId="8eb5959a0719d00b" providerId="LiveId" clId="{2A17D752-AA0F-46A6-BFF5-A495807EF702}" dt="2022-03-26T08:03:30.297" v="8939" actId="2711"/>
          <ac:spMkLst>
            <pc:docMk/>
            <pc:sldMk cId="4016485169" sldId="272"/>
            <ac:spMk id="10" creationId="{9A486D0C-15CB-4115-8A9B-B3A0D407BF8C}"/>
          </ac:spMkLst>
        </pc:spChg>
        <pc:spChg chg="add del mod">
          <ac:chgData name="이 상은" userId="8eb5959a0719d00b" providerId="LiveId" clId="{2A17D752-AA0F-46A6-BFF5-A495807EF702}" dt="2022-03-24T12:29:10.100" v="5336"/>
          <ac:spMkLst>
            <pc:docMk/>
            <pc:sldMk cId="4016485169" sldId="272"/>
            <ac:spMk id="10" creationId="{9F58AA41-0FFD-42E2-8F44-4186F245F0D2}"/>
          </ac:spMkLst>
        </pc:spChg>
        <pc:spChg chg="add mod">
          <ac:chgData name="이 상은" userId="8eb5959a0719d00b" providerId="LiveId" clId="{2A17D752-AA0F-46A6-BFF5-A495807EF702}" dt="2022-03-26T08:04:46.441" v="8961" actId="207"/>
          <ac:spMkLst>
            <pc:docMk/>
            <pc:sldMk cId="4016485169" sldId="272"/>
            <ac:spMk id="14" creationId="{6A139964-544D-4EC1-AFBB-1FC0EEA94309}"/>
          </ac:spMkLst>
        </pc:spChg>
        <pc:spChg chg="add del">
          <ac:chgData name="이 상은" userId="8eb5959a0719d00b" providerId="LiveId" clId="{2A17D752-AA0F-46A6-BFF5-A495807EF702}" dt="2022-03-24T12:31:20.007" v="5343" actId="478"/>
          <ac:spMkLst>
            <pc:docMk/>
            <pc:sldMk cId="4016485169" sldId="272"/>
            <ac:spMk id="15" creationId="{84B34CC2-CEA1-4FF3-807D-B5A5EA94F566}"/>
          </ac:spMkLst>
        </pc:spChg>
        <pc:spChg chg="add del mod">
          <ac:chgData name="이 상은" userId="8eb5959a0719d00b" providerId="LiveId" clId="{2A17D752-AA0F-46A6-BFF5-A495807EF702}" dt="2022-03-24T12:42:33.872" v="5494" actId="478"/>
          <ac:spMkLst>
            <pc:docMk/>
            <pc:sldMk cId="4016485169" sldId="272"/>
            <ac:spMk id="25" creationId="{958CF2B5-3B48-4533-A24B-6D06552998B5}"/>
          </ac:spMkLst>
        </pc:spChg>
        <pc:spChg chg="add mod">
          <ac:chgData name="이 상은" userId="8eb5959a0719d00b" providerId="LiveId" clId="{2A17D752-AA0F-46A6-BFF5-A495807EF702}" dt="2022-03-26T08:08:17.400" v="8995" actId="1076"/>
          <ac:spMkLst>
            <pc:docMk/>
            <pc:sldMk cId="4016485169" sldId="272"/>
            <ac:spMk id="26" creationId="{283B7F11-74F8-4AE4-BDF9-9D1A2164111A}"/>
          </ac:spMkLst>
        </pc:spChg>
        <pc:spChg chg="mod">
          <ac:chgData name="이 상은" userId="8eb5959a0719d00b" providerId="LiveId" clId="{2A17D752-AA0F-46A6-BFF5-A495807EF702}" dt="2022-03-26T09:56:44.616" v="11111" actId="207"/>
          <ac:spMkLst>
            <pc:docMk/>
            <pc:sldMk cId="4016485169" sldId="272"/>
            <ac:spMk id="31" creationId="{E29148B8-96D5-41D0-ACBB-5F9943197928}"/>
          </ac:spMkLst>
        </pc:spChg>
        <pc:spChg chg="mod">
          <ac:chgData name="이 상은" userId="8eb5959a0719d00b" providerId="LiveId" clId="{2A17D752-AA0F-46A6-BFF5-A495807EF702}" dt="2022-03-26T08:07:10.541" v="8979"/>
          <ac:spMkLst>
            <pc:docMk/>
            <pc:sldMk cId="4016485169" sldId="272"/>
            <ac:spMk id="32" creationId="{045338EF-0B8D-45C5-8FEC-5AF87C15D156}"/>
          </ac:spMkLst>
        </pc:spChg>
        <pc:spChg chg="mod">
          <ac:chgData name="이 상은" userId="8eb5959a0719d00b" providerId="LiveId" clId="{2A17D752-AA0F-46A6-BFF5-A495807EF702}" dt="2022-03-26T09:56:57.256" v="11113" actId="207"/>
          <ac:spMkLst>
            <pc:docMk/>
            <pc:sldMk cId="4016485169" sldId="272"/>
            <ac:spMk id="33" creationId="{5E4872FF-1CA9-43E2-B2D9-1CFF55A5260F}"/>
          </ac:spMkLst>
        </pc:spChg>
        <pc:spChg chg="mod">
          <ac:chgData name="이 상은" userId="8eb5959a0719d00b" providerId="LiveId" clId="{2A17D752-AA0F-46A6-BFF5-A495807EF702}" dt="2022-03-26T08:07:10.541" v="8979"/>
          <ac:spMkLst>
            <pc:docMk/>
            <pc:sldMk cId="4016485169" sldId="272"/>
            <ac:spMk id="34" creationId="{C8A0DA51-2FB6-4BC5-9CDD-1F091203E221}"/>
          </ac:spMkLst>
        </pc:spChg>
        <pc:spChg chg="add mod">
          <ac:chgData name="이 상은" userId="8eb5959a0719d00b" providerId="LiveId" clId="{2A17D752-AA0F-46A6-BFF5-A495807EF702}" dt="2022-03-26T08:02:08.250" v="8909" actId="164"/>
          <ac:spMkLst>
            <pc:docMk/>
            <pc:sldMk cId="4016485169" sldId="272"/>
            <ac:spMk id="36" creationId="{480754FE-8164-44B0-AA91-0F582280C52E}"/>
          </ac:spMkLst>
        </pc:spChg>
        <pc:spChg chg="add mod">
          <ac:chgData name="이 상은" userId="8eb5959a0719d00b" providerId="LiveId" clId="{2A17D752-AA0F-46A6-BFF5-A495807EF702}" dt="2022-03-26T08:02:08.250" v="8909" actId="164"/>
          <ac:spMkLst>
            <pc:docMk/>
            <pc:sldMk cId="4016485169" sldId="272"/>
            <ac:spMk id="37" creationId="{78C648DB-5565-466B-83BF-5CF883F2ECC3}"/>
          </ac:spMkLst>
        </pc:spChg>
        <pc:grpChg chg="add mod">
          <ac:chgData name="이 상은" userId="8eb5959a0719d00b" providerId="LiveId" clId="{2A17D752-AA0F-46A6-BFF5-A495807EF702}" dt="2022-03-26T08:05:06.201" v="8965" actId="1076"/>
          <ac:grpSpMkLst>
            <pc:docMk/>
            <pc:sldMk cId="4016485169" sldId="272"/>
            <ac:grpSpMk id="2" creationId="{B565BEB2-DB18-48EF-A561-8B43BF89E4F2}"/>
          </ac:grpSpMkLst>
        </pc:grpChg>
        <pc:grpChg chg="add mod">
          <ac:chgData name="이 상은" userId="8eb5959a0719d00b" providerId="LiveId" clId="{2A17D752-AA0F-46A6-BFF5-A495807EF702}" dt="2022-03-26T08:02:08.250" v="8909" actId="164"/>
          <ac:grpSpMkLst>
            <pc:docMk/>
            <pc:sldMk cId="4016485169" sldId="272"/>
            <ac:grpSpMk id="24" creationId="{CCC4FD53-B95F-4B8E-A9D3-655D528A7F2C}"/>
          </ac:grpSpMkLst>
        </pc:grpChg>
        <pc:grpChg chg="add del mod">
          <ac:chgData name="이 상은" userId="8eb5959a0719d00b" providerId="LiveId" clId="{2A17D752-AA0F-46A6-BFF5-A495807EF702}" dt="2022-03-26T05:05:24.069" v="7413" actId="478"/>
          <ac:grpSpMkLst>
            <pc:docMk/>
            <pc:sldMk cId="4016485169" sldId="272"/>
            <ac:grpSpMk id="26" creationId="{E1AE3FB6-7AF1-4E4C-8848-CB94F6046654}"/>
          </ac:grpSpMkLst>
        </pc:grpChg>
        <pc:grpChg chg="add mod">
          <ac:chgData name="이 상은" userId="8eb5959a0719d00b" providerId="LiveId" clId="{2A17D752-AA0F-46A6-BFF5-A495807EF702}" dt="2022-03-26T08:02:08.250" v="8909" actId="164"/>
          <ac:grpSpMkLst>
            <pc:docMk/>
            <pc:sldMk cId="4016485169" sldId="272"/>
            <ac:grpSpMk id="27" creationId="{FACA48F5-03CE-46CC-B213-5DFA5299E450}"/>
          </ac:grpSpMkLst>
        </pc:grpChg>
        <pc:grpChg chg="add del mod">
          <ac:chgData name="이 상은" userId="8eb5959a0719d00b" providerId="LiveId" clId="{2A17D752-AA0F-46A6-BFF5-A495807EF702}" dt="2022-03-26T05:05:49.111" v="7418" actId="478"/>
          <ac:grpSpMkLst>
            <pc:docMk/>
            <pc:sldMk cId="4016485169" sldId="272"/>
            <ac:grpSpMk id="30" creationId="{7FAB7F85-19D3-4C27-9417-169880A4FF68}"/>
          </ac:grpSpMkLst>
        </pc:grpChg>
        <pc:grpChg chg="add mod">
          <ac:chgData name="이 상은" userId="8eb5959a0719d00b" providerId="LiveId" clId="{2A17D752-AA0F-46A6-BFF5-A495807EF702}" dt="2022-03-26T08:07:10.541" v="8979"/>
          <ac:grpSpMkLst>
            <pc:docMk/>
            <pc:sldMk cId="4016485169" sldId="272"/>
            <ac:grpSpMk id="30" creationId="{F6BEC1BB-C09C-4F1C-B4D7-FAA650EC8613}"/>
          </ac:grpSpMkLst>
        </pc:grpChg>
        <pc:grpChg chg="add del mod">
          <ac:chgData name="이 상은" userId="8eb5959a0719d00b" providerId="LiveId" clId="{2A17D752-AA0F-46A6-BFF5-A495807EF702}" dt="2022-03-26T05:06:01.006" v="7422" actId="478"/>
          <ac:grpSpMkLst>
            <pc:docMk/>
            <pc:sldMk cId="4016485169" sldId="272"/>
            <ac:grpSpMk id="33" creationId="{65516161-FB05-4A29-A4E7-92E117E7B3DA}"/>
          </ac:grpSpMkLst>
        </pc:grpChg>
        <pc:grpChg chg="add mod">
          <ac:chgData name="이 상은" userId="8eb5959a0719d00b" providerId="LiveId" clId="{2A17D752-AA0F-46A6-BFF5-A495807EF702}" dt="2022-03-26T08:02:08.250" v="8909" actId="164"/>
          <ac:grpSpMkLst>
            <pc:docMk/>
            <pc:sldMk cId="4016485169" sldId="272"/>
            <ac:grpSpMk id="39" creationId="{649E6828-9635-4B1B-9447-163430694BD2}"/>
          </ac:grpSpMkLst>
        </pc:grpChg>
        <pc:grpChg chg="add mod">
          <ac:chgData name="이 상은" userId="8eb5959a0719d00b" providerId="LiveId" clId="{2A17D752-AA0F-46A6-BFF5-A495807EF702}" dt="2022-03-26T08:02:08.250" v="8909" actId="164"/>
          <ac:grpSpMkLst>
            <pc:docMk/>
            <pc:sldMk cId="4016485169" sldId="272"/>
            <ac:grpSpMk id="42" creationId="{09CB4380-702E-4DE6-AA80-D53EAF253241}"/>
          </ac:grpSpMkLst>
        </pc:grpChg>
        <pc:picChg chg="add mod">
          <ac:chgData name="이 상은" userId="8eb5959a0719d00b" providerId="LiveId" clId="{2A17D752-AA0F-46A6-BFF5-A495807EF702}" dt="2022-03-26T08:02:08.250" v="8909" actId="164"/>
          <ac:picMkLst>
            <pc:docMk/>
            <pc:sldMk cId="4016485169" sldId="272"/>
            <ac:picMk id="9" creationId="{B3FF3B4B-8E1F-4589-8EEB-0B35044B0A9D}"/>
          </ac:picMkLst>
        </pc:picChg>
        <pc:picChg chg="add del">
          <ac:chgData name="이 상은" userId="8eb5959a0719d00b" providerId="LiveId" clId="{2A17D752-AA0F-46A6-BFF5-A495807EF702}" dt="2022-03-24T12:29:10.092" v="5334" actId="478"/>
          <ac:picMkLst>
            <pc:docMk/>
            <pc:sldMk cId="4016485169" sldId="272"/>
            <ac:picMk id="12" creationId="{D0C74EFC-08BE-49DA-A16E-083696ACED80}"/>
          </ac:picMkLst>
        </pc:picChg>
        <pc:cxnChg chg="add mod">
          <ac:chgData name="이 상은" userId="8eb5959a0719d00b" providerId="LiveId" clId="{2A17D752-AA0F-46A6-BFF5-A495807EF702}" dt="2022-03-24T12:42:43.383" v="5495" actId="164"/>
          <ac:cxnSpMkLst>
            <pc:docMk/>
            <pc:sldMk cId="4016485169" sldId="272"/>
            <ac:cxnSpMk id="17" creationId="{46D19A30-D14F-4166-BF1F-3D2CFCB685A1}"/>
          </ac:cxnSpMkLst>
        </pc:cxnChg>
        <pc:cxnChg chg="add mod">
          <ac:chgData name="이 상은" userId="8eb5959a0719d00b" providerId="LiveId" clId="{2A17D752-AA0F-46A6-BFF5-A495807EF702}" dt="2022-03-24T12:42:43.383" v="5495" actId="164"/>
          <ac:cxnSpMkLst>
            <pc:docMk/>
            <pc:sldMk cId="4016485169" sldId="272"/>
            <ac:cxnSpMk id="18" creationId="{FC316962-943F-416C-9219-6A77B8EABC5F}"/>
          </ac:cxnSpMkLst>
        </pc:cxnChg>
        <pc:cxnChg chg="add del">
          <ac:chgData name="이 상은" userId="8eb5959a0719d00b" providerId="LiveId" clId="{2A17D752-AA0F-46A6-BFF5-A495807EF702}" dt="2022-03-24T12:39:14.377" v="5387" actId="478"/>
          <ac:cxnSpMkLst>
            <pc:docMk/>
            <pc:sldMk cId="4016485169" sldId="272"/>
            <ac:cxnSpMk id="24" creationId="{6EF4908F-5F8D-49D1-B774-C50EE4372FF9}"/>
          </ac:cxnSpMkLst>
        </pc:cxnChg>
        <pc:cxnChg chg="mod">
          <ac:chgData name="이 상은" userId="8eb5959a0719d00b" providerId="LiveId" clId="{2A17D752-AA0F-46A6-BFF5-A495807EF702}" dt="2022-03-26T05:05:27.360" v="7414"/>
          <ac:cxnSpMkLst>
            <pc:docMk/>
            <pc:sldMk cId="4016485169" sldId="272"/>
            <ac:cxnSpMk id="25" creationId="{A901CD02-BAE1-4FAD-A2D3-9455AB083F6C}"/>
          </ac:cxnSpMkLst>
        </pc:cxnChg>
        <pc:cxnChg chg="mod">
          <ac:chgData name="이 상은" userId="8eb5959a0719d00b" providerId="LiveId" clId="{2A17D752-AA0F-46A6-BFF5-A495807EF702}" dt="2022-03-24T12:42:46.010" v="5496"/>
          <ac:cxnSpMkLst>
            <pc:docMk/>
            <pc:sldMk cId="4016485169" sldId="272"/>
            <ac:cxnSpMk id="28" creationId="{2E171490-2966-4019-A218-5671A057E27B}"/>
          </ac:cxnSpMkLst>
        </pc:cxnChg>
        <pc:cxnChg chg="mod">
          <ac:chgData name="이 상은" userId="8eb5959a0719d00b" providerId="LiveId" clId="{2A17D752-AA0F-46A6-BFF5-A495807EF702}" dt="2022-03-24T12:42:46.010" v="5496"/>
          <ac:cxnSpMkLst>
            <pc:docMk/>
            <pc:sldMk cId="4016485169" sldId="272"/>
            <ac:cxnSpMk id="29" creationId="{79C3DAB3-D488-45DD-A9E9-CDE4FCA06212}"/>
          </ac:cxnSpMkLst>
        </pc:cxnChg>
        <pc:cxnChg chg="mod">
          <ac:chgData name="이 상은" userId="8eb5959a0719d00b" providerId="LiveId" clId="{2A17D752-AA0F-46A6-BFF5-A495807EF702}" dt="2022-03-24T12:42:48.739" v="5498"/>
          <ac:cxnSpMkLst>
            <pc:docMk/>
            <pc:sldMk cId="4016485169" sldId="272"/>
            <ac:cxnSpMk id="31" creationId="{2C418210-136D-4A7F-9688-E81C580BE723}"/>
          </ac:cxnSpMkLst>
        </pc:cxnChg>
        <pc:cxnChg chg="mod">
          <ac:chgData name="이 상은" userId="8eb5959a0719d00b" providerId="LiveId" clId="{2A17D752-AA0F-46A6-BFF5-A495807EF702}" dt="2022-03-24T12:42:48.739" v="5498"/>
          <ac:cxnSpMkLst>
            <pc:docMk/>
            <pc:sldMk cId="4016485169" sldId="272"/>
            <ac:cxnSpMk id="32" creationId="{3367643E-21B6-4C23-AF58-5B9E8FBB3755}"/>
          </ac:cxnSpMkLst>
        </pc:cxnChg>
        <pc:cxnChg chg="mod">
          <ac:chgData name="이 상은" userId="8eb5959a0719d00b" providerId="LiveId" clId="{2A17D752-AA0F-46A6-BFF5-A495807EF702}" dt="2022-03-24T12:42:52.520" v="5500"/>
          <ac:cxnSpMkLst>
            <pc:docMk/>
            <pc:sldMk cId="4016485169" sldId="272"/>
            <ac:cxnSpMk id="34" creationId="{9FA1B8FB-19B2-418B-990F-F79B19393C3B}"/>
          </ac:cxnSpMkLst>
        </pc:cxnChg>
        <pc:cxnChg chg="mod">
          <ac:chgData name="이 상은" userId="8eb5959a0719d00b" providerId="LiveId" clId="{2A17D752-AA0F-46A6-BFF5-A495807EF702}" dt="2022-03-24T12:42:52.520" v="5500"/>
          <ac:cxnSpMkLst>
            <pc:docMk/>
            <pc:sldMk cId="4016485169" sldId="272"/>
            <ac:cxnSpMk id="35" creationId="{3AAA8608-DD87-4A77-826C-83AA8F77C718}"/>
          </ac:cxnSpMkLst>
        </pc:cxnChg>
        <pc:cxnChg chg="mod">
          <ac:chgData name="이 상은" userId="8eb5959a0719d00b" providerId="LiveId" clId="{2A17D752-AA0F-46A6-BFF5-A495807EF702}" dt="2022-03-26T05:05:27.360" v="7414"/>
          <ac:cxnSpMkLst>
            <pc:docMk/>
            <pc:sldMk cId="4016485169" sldId="272"/>
            <ac:cxnSpMk id="38" creationId="{C91D3786-F1EF-4871-B56E-EA75519C2221}"/>
          </ac:cxnSpMkLst>
        </pc:cxnChg>
        <pc:cxnChg chg="mod">
          <ac:chgData name="이 상은" userId="8eb5959a0719d00b" providerId="LiveId" clId="{2A17D752-AA0F-46A6-BFF5-A495807EF702}" dt="2022-03-26T05:05:50.127" v="7419"/>
          <ac:cxnSpMkLst>
            <pc:docMk/>
            <pc:sldMk cId="4016485169" sldId="272"/>
            <ac:cxnSpMk id="40" creationId="{E90A5DCE-E4E8-4022-8CD8-8636E2F063E5}"/>
          </ac:cxnSpMkLst>
        </pc:cxnChg>
        <pc:cxnChg chg="mod">
          <ac:chgData name="이 상은" userId="8eb5959a0719d00b" providerId="LiveId" clId="{2A17D752-AA0F-46A6-BFF5-A495807EF702}" dt="2022-03-26T05:05:50.127" v="7419"/>
          <ac:cxnSpMkLst>
            <pc:docMk/>
            <pc:sldMk cId="4016485169" sldId="272"/>
            <ac:cxnSpMk id="41" creationId="{FAAD2035-29FC-498D-98BF-6D359CB1ECB8}"/>
          </ac:cxnSpMkLst>
        </pc:cxnChg>
        <pc:cxnChg chg="mod">
          <ac:chgData name="이 상은" userId="8eb5959a0719d00b" providerId="LiveId" clId="{2A17D752-AA0F-46A6-BFF5-A495807EF702}" dt="2022-03-26T05:06:21.022" v="7424"/>
          <ac:cxnSpMkLst>
            <pc:docMk/>
            <pc:sldMk cId="4016485169" sldId="272"/>
            <ac:cxnSpMk id="43" creationId="{D884D405-09BA-4543-8461-FFD91DC107DF}"/>
          </ac:cxnSpMkLst>
        </pc:cxnChg>
        <pc:cxnChg chg="mod">
          <ac:chgData name="이 상은" userId="8eb5959a0719d00b" providerId="LiveId" clId="{2A17D752-AA0F-46A6-BFF5-A495807EF702}" dt="2022-03-26T05:06:21.022" v="7424"/>
          <ac:cxnSpMkLst>
            <pc:docMk/>
            <pc:sldMk cId="4016485169" sldId="272"/>
            <ac:cxnSpMk id="44" creationId="{3F2506F1-6479-4420-9F78-918A4B54D36B}"/>
          </ac:cxnSpMkLst>
        </pc:cxnChg>
      </pc:sldChg>
      <pc:sldChg chg="addSp delSp modSp new del mod modTransition delAnim modAnim">
        <pc:chgData name="이 상은" userId="8eb5959a0719d00b" providerId="LiveId" clId="{2A17D752-AA0F-46A6-BFF5-A495807EF702}" dt="2022-03-30T01:30:53.897" v="12807" actId="47"/>
        <pc:sldMkLst>
          <pc:docMk/>
          <pc:sldMk cId="2593827018" sldId="273"/>
        </pc:sldMkLst>
        <pc:spChg chg="add del mod">
          <ac:chgData name="이 상은" userId="8eb5959a0719d00b" providerId="LiveId" clId="{2A17D752-AA0F-46A6-BFF5-A495807EF702}" dt="2022-03-26T07:12:57.422" v="8316" actId="478"/>
          <ac:spMkLst>
            <pc:docMk/>
            <pc:sldMk cId="2593827018" sldId="273"/>
            <ac:spMk id="2" creationId="{14725296-6E87-4C38-8C4C-7DA68B5E766E}"/>
          </ac:spMkLst>
        </pc:spChg>
        <pc:spChg chg="mod topLvl">
          <ac:chgData name="이 상은" userId="8eb5959a0719d00b" providerId="LiveId" clId="{2A17D752-AA0F-46A6-BFF5-A495807EF702}" dt="2022-03-26T11:06:43.245" v="12241" actId="1076"/>
          <ac:spMkLst>
            <pc:docMk/>
            <pc:sldMk cId="2593827018" sldId="273"/>
            <ac:spMk id="8" creationId="{1064696E-8D0E-47B3-A256-04D58E48E892}"/>
          </ac:spMkLst>
        </pc:spChg>
        <pc:spChg chg="add del mod">
          <ac:chgData name="이 상은" userId="8eb5959a0719d00b" providerId="LiveId" clId="{2A17D752-AA0F-46A6-BFF5-A495807EF702}" dt="2022-03-26T08:10:01.926" v="9013" actId="478"/>
          <ac:spMkLst>
            <pc:docMk/>
            <pc:sldMk cId="2593827018" sldId="273"/>
            <ac:spMk id="9" creationId="{2A92E3BC-6EF7-471C-8049-61874C0EF815}"/>
          </ac:spMkLst>
        </pc:spChg>
        <pc:spChg chg="add del mod">
          <ac:chgData name="이 상은" userId="8eb5959a0719d00b" providerId="LiveId" clId="{2A17D752-AA0F-46A6-BFF5-A495807EF702}" dt="2022-03-26T08:10:03.437" v="9014" actId="478"/>
          <ac:spMkLst>
            <pc:docMk/>
            <pc:sldMk cId="2593827018" sldId="273"/>
            <ac:spMk id="10" creationId="{68C9B879-0304-4B84-813E-F6A21AA5DA8F}"/>
          </ac:spMkLst>
        </pc:spChg>
        <pc:spChg chg="add del mod">
          <ac:chgData name="이 상은" userId="8eb5959a0719d00b" providerId="LiveId" clId="{2A17D752-AA0F-46A6-BFF5-A495807EF702}" dt="2022-03-26T08:10:01.926" v="9013" actId="478"/>
          <ac:spMkLst>
            <pc:docMk/>
            <pc:sldMk cId="2593827018" sldId="273"/>
            <ac:spMk id="11" creationId="{BCEDB8B6-7A33-4704-9024-96CE52145800}"/>
          </ac:spMkLst>
        </pc:spChg>
        <pc:spChg chg="add del mod">
          <ac:chgData name="이 상은" userId="8eb5959a0719d00b" providerId="LiveId" clId="{2A17D752-AA0F-46A6-BFF5-A495807EF702}" dt="2022-03-26T08:10:01.926" v="9013" actId="478"/>
          <ac:spMkLst>
            <pc:docMk/>
            <pc:sldMk cId="2593827018" sldId="273"/>
            <ac:spMk id="12" creationId="{B903B9B7-EB14-43FC-A119-3CA3E241879E}"/>
          </ac:spMkLst>
        </pc:spChg>
        <pc:spChg chg="add del mod">
          <ac:chgData name="이 상은" userId="8eb5959a0719d00b" providerId="LiveId" clId="{2A17D752-AA0F-46A6-BFF5-A495807EF702}" dt="2022-03-26T08:10:01.926" v="9013" actId="478"/>
          <ac:spMkLst>
            <pc:docMk/>
            <pc:sldMk cId="2593827018" sldId="273"/>
            <ac:spMk id="13" creationId="{3BFC3E20-A368-49DF-813C-2774C7295824}"/>
          </ac:spMkLst>
        </pc:spChg>
        <pc:spChg chg="add del mod">
          <ac:chgData name="이 상은" userId="8eb5959a0719d00b" providerId="LiveId" clId="{2A17D752-AA0F-46A6-BFF5-A495807EF702}" dt="2022-03-26T07:02:31.345" v="8182" actId="478"/>
          <ac:spMkLst>
            <pc:docMk/>
            <pc:sldMk cId="2593827018" sldId="273"/>
            <ac:spMk id="14" creationId="{EB2D8B1C-B7A4-4505-A95F-34ABA74924FA}"/>
          </ac:spMkLst>
        </pc:spChg>
        <pc:spChg chg="add mod">
          <ac:chgData name="이 상은" userId="8eb5959a0719d00b" providerId="LiveId" clId="{2A17D752-AA0F-46A6-BFF5-A495807EF702}" dt="2022-03-26T11:06:54.861" v="12242" actId="1076"/>
          <ac:spMkLst>
            <pc:docMk/>
            <pc:sldMk cId="2593827018" sldId="273"/>
            <ac:spMk id="17" creationId="{B7E18840-6DEE-4612-8F3E-CA2780E613A7}"/>
          </ac:spMkLst>
        </pc:spChg>
        <pc:spChg chg="add del mod">
          <ac:chgData name="이 상은" userId="8eb5959a0719d00b" providerId="LiveId" clId="{2A17D752-AA0F-46A6-BFF5-A495807EF702}" dt="2022-03-26T07:12:59.553" v="8317" actId="478"/>
          <ac:spMkLst>
            <pc:docMk/>
            <pc:sldMk cId="2593827018" sldId="273"/>
            <ac:spMk id="19" creationId="{F0BB899D-9F38-41F7-A35C-805C4301A856}"/>
          </ac:spMkLst>
        </pc:spChg>
        <pc:spChg chg="add del mod">
          <ac:chgData name="이 상은" userId="8eb5959a0719d00b" providerId="LiveId" clId="{2A17D752-AA0F-46A6-BFF5-A495807EF702}" dt="2022-03-26T06:55:33.537" v="8061" actId="478"/>
          <ac:spMkLst>
            <pc:docMk/>
            <pc:sldMk cId="2593827018" sldId="273"/>
            <ac:spMk id="20" creationId="{22692F30-1DA9-4156-BB9E-BB4B8D6ADB44}"/>
          </ac:spMkLst>
        </pc:spChg>
        <pc:spChg chg="mod">
          <ac:chgData name="이 상은" userId="8eb5959a0719d00b" providerId="LiveId" clId="{2A17D752-AA0F-46A6-BFF5-A495807EF702}" dt="2022-03-26T09:46:51.651" v="11094" actId="20577"/>
          <ac:spMkLst>
            <pc:docMk/>
            <pc:sldMk cId="2593827018" sldId="273"/>
            <ac:spMk id="21" creationId="{B0CE99EC-3DCD-447E-8EF0-5A1480C85041}"/>
          </ac:spMkLst>
        </pc:spChg>
        <pc:spChg chg="add del mod">
          <ac:chgData name="이 상은" userId="8eb5959a0719d00b" providerId="LiveId" clId="{2A17D752-AA0F-46A6-BFF5-A495807EF702}" dt="2022-03-26T07:03:48.757" v="8213" actId="478"/>
          <ac:spMkLst>
            <pc:docMk/>
            <pc:sldMk cId="2593827018" sldId="273"/>
            <ac:spMk id="22" creationId="{3F05D56A-9C04-4470-8E9A-52B1E5E2A621}"/>
          </ac:spMkLst>
        </pc:spChg>
        <pc:spChg chg="add del mod">
          <ac:chgData name="이 상은" userId="8eb5959a0719d00b" providerId="LiveId" clId="{2A17D752-AA0F-46A6-BFF5-A495807EF702}" dt="2022-03-26T07:03:00.500" v="8185" actId="478"/>
          <ac:spMkLst>
            <pc:docMk/>
            <pc:sldMk cId="2593827018" sldId="273"/>
            <ac:spMk id="23" creationId="{2D2D34BB-FA66-4F2C-9879-9750912594ED}"/>
          </ac:spMkLst>
        </pc:spChg>
        <pc:spChg chg="add del mod">
          <ac:chgData name="이 상은" userId="8eb5959a0719d00b" providerId="LiveId" clId="{2A17D752-AA0F-46A6-BFF5-A495807EF702}" dt="2022-03-26T07:14:43.386" v="8337" actId="478"/>
          <ac:spMkLst>
            <pc:docMk/>
            <pc:sldMk cId="2593827018" sldId="273"/>
            <ac:spMk id="24" creationId="{0052AC1A-2348-4F02-B2A8-4501901BB083}"/>
          </ac:spMkLst>
        </pc:spChg>
        <pc:spChg chg="add mod">
          <ac:chgData name="이 상은" userId="8eb5959a0719d00b" providerId="LiveId" clId="{2A17D752-AA0F-46A6-BFF5-A495807EF702}" dt="2022-03-26T11:06:54.861" v="12242" actId="1076"/>
          <ac:spMkLst>
            <pc:docMk/>
            <pc:sldMk cId="2593827018" sldId="273"/>
            <ac:spMk id="25" creationId="{0F3B9F50-9133-4C14-9A28-D766A1C7BEC2}"/>
          </ac:spMkLst>
        </pc:spChg>
        <pc:spChg chg="add del mod">
          <ac:chgData name="이 상은" userId="8eb5959a0719d00b" providerId="LiveId" clId="{2A17D752-AA0F-46A6-BFF5-A495807EF702}" dt="2022-03-26T07:12:35.116" v="8315" actId="478"/>
          <ac:spMkLst>
            <pc:docMk/>
            <pc:sldMk cId="2593827018" sldId="273"/>
            <ac:spMk id="26" creationId="{74670B05-60EB-4615-905E-6140CF2E6E47}"/>
          </ac:spMkLst>
        </pc:spChg>
        <pc:spChg chg="add mod">
          <ac:chgData name="이 상은" userId="8eb5959a0719d00b" providerId="LiveId" clId="{2A17D752-AA0F-46A6-BFF5-A495807EF702}" dt="2022-03-26T11:06:43.245" v="12241" actId="1076"/>
          <ac:spMkLst>
            <pc:docMk/>
            <pc:sldMk cId="2593827018" sldId="273"/>
            <ac:spMk id="27" creationId="{80546AF7-C946-4990-881C-0C8AD7BAC4E3}"/>
          </ac:spMkLst>
        </pc:spChg>
        <pc:spChg chg="add del mod">
          <ac:chgData name="이 상은" userId="8eb5959a0719d00b" providerId="LiveId" clId="{2A17D752-AA0F-46A6-BFF5-A495807EF702}" dt="2022-03-26T11:04:37.355" v="12229" actId="478"/>
          <ac:spMkLst>
            <pc:docMk/>
            <pc:sldMk cId="2593827018" sldId="273"/>
            <ac:spMk id="29" creationId="{ACAE91C7-B29A-4A75-BA7F-D8F0D3405E93}"/>
          </ac:spMkLst>
        </pc:spChg>
        <pc:spChg chg="mod">
          <ac:chgData name="이 상은" userId="8eb5959a0719d00b" providerId="LiveId" clId="{2A17D752-AA0F-46A6-BFF5-A495807EF702}" dt="2022-03-26T09:57:07.433" v="11115" actId="207"/>
          <ac:spMkLst>
            <pc:docMk/>
            <pc:sldMk cId="2593827018" sldId="273"/>
            <ac:spMk id="31" creationId="{1260856A-CEF4-470E-ADD2-139108758552}"/>
          </ac:spMkLst>
        </pc:spChg>
        <pc:spChg chg="mod">
          <ac:chgData name="이 상은" userId="8eb5959a0719d00b" providerId="LiveId" clId="{2A17D752-AA0F-46A6-BFF5-A495807EF702}" dt="2022-03-26T08:10:05.123" v="9015"/>
          <ac:spMkLst>
            <pc:docMk/>
            <pc:sldMk cId="2593827018" sldId="273"/>
            <ac:spMk id="32" creationId="{9BDAF10B-BF85-4232-9157-2EC941670724}"/>
          </ac:spMkLst>
        </pc:spChg>
        <pc:spChg chg="mod">
          <ac:chgData name="이 상은" userId="8eb5959a0719d00b" providerId="LiveId" clId="{2A17D752-AA0F-46A6-BFF5-A495807EF702}" dt="2022-03-26T09:57:12.479" v="11117" actId="207"/>
          <ac:spMkLst>
            <pc:docMk/>
            <pc:sldMk cId="2593827018" sldId="273"/>
            <ac:spMk id="33" creationId="{308684F5-FD50-4651-9B4A-15E3D88E7C57}"/>
          </ac:spMkLst>
        </pc:spChg>
        <pc:spChg chg="mod">
          <ac:chgData name="이 상은" userId="8eb5959a0719d00b" providerId="LiveId" clId="{2A17D752-AA0F-46A6-BFF5-A495807EF702}" dt="2022-03-26T08:10:05.123" v="9015"/>
          <ac:spMkLst>
            <pc:docMk/>
            <pc:sldMk cId="2593827018" sldId="273"/>
            <ac:spMk id="34" creationId="{274AB89C-8185-465C-845E-CCF8AA8506AC}"/>
          </ac:spMkLst>
        </pc:spChg>
        <pc:spChg chg="add del mod ord">
          <ac:chgData name="이 상은" userId="8eb5959a0719d00b" providerId="LiveId" clId="{2A17D752-AA0F-46A6-BFF5-A495807EF702}" dt="2022-03-26T11:06:30.129" v="12240" actId="1076"/>
          <ac:spMkLst>
            <pc:docMk/>
            <pc:sldMk cId="2593827018" sldId="273"/>
            <ac:spMk id="35" creationId="{966B4FDC-2FA9-4F99-A8EF-C1079053AD3D}"/>
          </ac:spMkLst>
        </pc:spChg>
        <pc:spChg chg="add mod">
          <ac:chgData name="이 상은" userId="8eb5959a0719d00b" providerId="LiveId" clId="{2A17D752-AA0F-46A6-BFF5-A495807EF702}" dt="2022-03-26T11:04:43.061" v="12230"/>
          <ac:spMkLst>
            <pc:docMk/>
            <pc:sldMk cId="2593827018" sldId="273"/>
            <ac:spMk id="36" creationId="{5A182EB5-8B45-491C-B78D-D2DA8B85FD8E}"/>
          </ac:spMkLst>
        </pc:spChg>
        <pc:grpChg chg="add del mod ord">
          <ac:chgData name="이 상은" userId="8eb5959a0719d00b" providerId="LiveId" clId="{2A17D752-AA0F-46A6-BFF5-A495807EF702}" dt="2022-03-26T07:16:23.466" v="8363" actId="165"/>
          <ac:grpSpMkLst>
            <pc:docMk/>
            <pc:sldMk cId="2593827018" sldId="273"/>
            <ac:grpSpMk id="6" creationId="{5C286678-00C6-4DD2-BFF0-028663B69E44}"/>
          </ac:grpSpMkLst>
        </pc:grpChg>
        <pc:grpChg chg="add mod">
          <ac:chgData name="이 상은" userId="8eb5959a0719d00b" providerId="LiveId" clId="{2A17D752-AA0F-46A6-BFF5-A495807EF702}" dt="2022-03-26T08:10:05.123" v="9015"/>
          <ac:grpSpMkLst>
            <pc:docMk/>
            <pc:sldMk cId="2593827018" sldId="273"/>
            <ac:grpSpMk id="30" creationId="{16CC51D7-46AA-4292-AD00-4C5EA11D1617}"/>
          </ac:grpSpMkLst>
        </pc:grpChg>
        <pc:picChg chg="add mod">
          <ac:chgData name="이 상은" userId="8eb5959a0719d00b" providerId="LiveId" clId="{2A17D752-AA0F-46A6-BFF5-A495807EF702}" dt="2022-03-26T11:06:43.245" v="12241" actId="1076"/>
          <ac:picMkLst>
            <pc:docMk/>
            <pc:sldMk cId="2593827018" sldId="273"/>
            <ac:picMk id="3" creationId="{CE12536F-BAD9-462E-9FB4-D63D46F34985}"/>
          </ac:picMkLst>
        </pc:picChg>
        <pc:picChg chg="add mod">
          <ac:chgData name="이 상은" userId="8eb5959a0719d00b" providerId="LiveId" clId="{2A17D752-AA0F-46A6-BFF5-A495807EF702}" dt="2022-03-26T11:06:43.245" v="12241" actId="1076"/>
          <ac:picMkLst>
            <pc:docMk/>
            <pc:sldMk cId="2593827018" sldId="273"/>
            <ac:picMk id="4" creationId="{B5832B57-53E9-49B8-910E-894CCF7E6400}"/>
          </ac:picMkLst>
        </pc:picChg>
        <pc:picChg chg="add del mod">
          <ac:chgData name="이 상은" userId="8eb5959a0719d00b" providerId="LiveId" clId="{2A17D752-AA0F-46A6-BFF5-A495807EF702}" dt="2022-03-26T07:10:23.101" v="8296" actId="478"/>
          <ac:picMkLst>
            <pc:docMk/>
            <pc:sldMk cId="2593827018" sldId="273"/>
            <ac:picMk id="5" creationId="{77A05F12-EFB4-41FA-80D3-B7326F007E23}"/>
          </ac:picMkLst>
        </pc:picChg>
        <pc:picChg chg="mod topLvl">
          <ac:chgData name="이 상은" userId="8eb5959a0719d00b" providerId="LiveId" clId="{2A17D752-AA0F-46A6-BFF5-A495807EF702}" dt="2022-03-26T11:06:43.245" v="12241" actId="1076"/>
          <ac:picMkLst>
            <pc:docMk/>
            <pc:sldMk cId="2593827018" sldId="273"/>
            <ac:picMk id="7" creationId="{BF4EB9C4-CBF6-4DD9-9F75-D5CDA6385617}"/>
          </ac:picMkLst>
        </pc:picChg>
        <pc:picChg chg="add del mod">
          <ac:chgData name="이 상은" userId="8eb5959a0719d00b" providerId="LiveId" clId="{2A17D752-AA0F-46A6-BFF5-A495807EF702}" dt="2022-03-25T08:40:46.387" v="6426" actId="478"/>
          <ac:picMkLst>
            <pc:docMk/>
            <pc:sldMk cId="2593827018" sldId="273"/>
            <ac:picMk id="14" creationId="{BAF839AA-5DC0-4121-9FAA-B4EEC304CF07}"/>
          </ac:picMkLst>
        </pc:picChg>
        <pc:picChg chg="add mod">
          <ac:chgData name="이 상은" userId="8eb5959a0719d00b" providerId="LiveId" clId="{2A17D752-AA0F-46A6-BFF5-A495807EF702}" dt="2022-03-26T11:06:54.861" v="12242" actId="1076"/>
          <ac:picMkLst>
            <pc:docMk/>
            <pc:sldMk cId="2593827018" sldId="273"/>
            <ac:picMk id="15" creationId="{0B55E4CF-1C97-40B4-A999-2F2B41FF83AF}"/>
          </ac:picMkLst>
        </pc:picChg>
        <pc:picChg chg="add mod">
          <ac:chgData name="이 상은" userId="8eb5959a0719d00b" providerId="LiveId" clId="{2A17D752-AA0F-46A6-BFF5-A495807EF702}" dt="2022-03-26T11:06:54.861" v="12242" actId="1076"/>
          <ac:picMkLst>
            <pc:docMk/>
            <pc:sldMk cId="2593827018" sldId="273"/>
            <ac:picMk id="16" creationId="{8B97E0AC-2D9D-4A7F-B3ED-6708BC40FEF2}"/>
          </ac:picMkLst>
        </pc:picChg>
        <pc:picChg chg="add del mod">
          <ac:chgData name="이 상은" userId="8eb5959a0719d00b" providerId="LiveId" clId="{2A17D752-AA0F-46A6-BFF5-A495807EF702}" dt="2022-03-26T07:10:42.101" v="8299" actId="478"/>
          <ac:picMkLst>
            <pc:docMk/>
            <pc:sldMk cId="2593827018" sldId="273"/>
            <ac:picMk id="18" creationId="{0C567969-2E5F-46B7-B91B-E49EE7A9A6C7}"/>
          </ac:picMkLst>
        </pc:picChg>
        <pc:picChg chg="add mod">
          <ac:chgData name="이 상은" userId="8eb5959a0719d00b" providerId="LiveId" clId="{2A17D752-AA0F-46A6-BFF5-A495807EF702}" dt="2022-03-26T11:06:54.861" v="12242" actId="1076"/>
          <ac:picMkLst>
            <pc:docMk/>
            <pc:sldMk cId="2593827018" sldId="273"/>
            <ac:picMk id="28" creationId="{9B27E9AF-5F8F-42F1-A027-906C9FCC0880}"/>
          </ac:picMkLst>
        </pc:picChg>
      </pc:sldChg>
      <pc:sldChg chg="addSp delSp modSp new add del mod ord modTransition modAnim">
        <pc:chgData name="이 상은" userId="8eb5959a0719d00b" providerId="LiveId" clId="{2A17D752-AA0F-46A6-BFF5-A495807EF702}" dt="2022-03-30T01:37:18.327" v="12826" actId="692"/>
        <pc:sldMkLst>
          <pc:docMk/>
          <pc:sldMk cId="459755" sldId="274"/>
        </pc:sldMkLst>
        <pc:spChg chg="add del mod">
          <ac:chgData name="이 상은" userId="8eb5959a0719d00b" providerId="LiveId" clId="{2A17D752-AA0F-46A6-BFF5-A495807EF702}" dt="2022-03-26T07:52:55.034" v="8807" actId="478"/>
          <ac:spMkLst>
            <pc:docMk/>
            <pc:sldMk cId="459755" sldId="274"/>
            <ac:spMk id="2" creationId="{7EDF8AF4-049E-41A6-AFE0-28141157D498}"/>
          </ac:spMkLst>
        </pc:spChg>
        <pc:spChg chg="add del mod">
          <ac:chgData name="이 상은" userId="8eb5959a0719d00b" providerId="LiveId" clId="{2A17D752-AA0F-46A6-BFF5-A495807EF702}" dt="2022-03-26T08:10:10.764" v="9016" actId="478"/>
          <ac:spMkLst>
            <pc:docMk/>
            <pc:sldMk cId="459755" sldId="274"/>
            <ac:spMk id="3" creationId="{E3B7DB01-9D40-42DE-A346-CA6F3EDB386E}"/>
          </ac:spMkLst>
        </pc:spChg>
        <pc:spChg chg="add del mod">
          <ac:chgData name="이 상은" userId="8eb5959a0719d00b" providerId="LiveId" clId="{2A17D752-AA0F-46A6-BFF5-A495807EF702}" dt="2022-03-26T08:10:12.703" v="9017" actId="478"/>
          <ac:spMkLst>
            <pc:docMk/>
            <pc:sldMk cId="459755" sldId="274"/>
            <ac:spMk id="4" creationId="{299CD3A0-0EA6-4520-8213-1FC4682069E7}"/>
          </ac:spMkLst>
        </pc:spChg>
        <pc:spChg chg="add del mod">
          <ac:chgData name="이 상은" userId="8eb5959a0719d00b" providerId="LiveId" clId="{2A17D752-AA0F-46A6-BFF5-A495807EF702}" dt="2022-03-26T08:10:10.764" v="9016" actId="478"/>
          <ac:spMkLst>
            <pc:docMk/>
            <pc:sldMk cId="459755" sldId="274"/>
            <ac:spMk id="5" creationId="{18A12337-1387-4AC9-9FE8-AFB09040AA1D}"/>
          </ac:spMkLst>
        </pc:spChg>
        <pc:spChg chg="add del mod">
          <ac:chgData name="이 상은" userId="8eb5959a0719d00b" providerId="LiveId" clId="{2A17D752-AA0F-46A6-BFF5-A495807EF702}" dt="2022-03-26T08:10:10.764" v="9016" actId="478"/>
          <ac:spMkLst>
            <pc:docMk/>
            <pc:sldMk cId="459755" sldId="274"/>
            <ac:spMk id="6" creationId="{06E4A14A-D7E2-44DD-8C73-2E31D59B25F7}"/>
          </ac:spMkLst>
        </pc:spChg>
        <pc:spChg chg="add del mod">
          <ac:chgData name="이 상은" userId="8eb5959a0719d00b" providerId="LiveId" clId="{2A17D752-AA0F-46A6-BFF5-A495807EF702}" dt="2022-03-26T08:10:10.764" v="9016" actId="478"/>
          <ac:spMkLst>
            <pc:docMk/>
            <pc:sldMk cId="459755" sldId="274"/>
            <ac:spMk id="7" creationId="{A74D84A6-04F8-43F1-BCD8-CF53BDCFDF4C}"/>
          </ac:spMkLst>
        </pc:spChg>
        <pc:spChg chg="add mod">
          <ac:chgData name="이 상은" userId="8eb5959a0719d00b" providerId="LiveId" clId="{2A17D752-AA0F-46A6-BFF5-A495807EF702}" dt="2022-03-30T01:37:11.750" v="12825" actId="207"/>
          <ac:spMkLst>
            <pc:docMk/>
            <pc:sldMk cId="459755" sldId="274"/>
            <ac:spMk id="8" creationId="{4AE95046-E5DB-4D90-84E3-9D6163D664F9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8" creationId="{F900B35F-25C0-4D77-8FF6-A53383AC32E4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9" creationId="{3401FEFE-329D-4F7A-A894-FACC94DC450D}"/>
          </ac:spMkLst>
        </pc:spChg>
        <pc:spChg chg="add mod">
          <ac:chgData name="이 상은" userId="8eb5959a0719d00b" providerId="LiveId" clId="{2A17D752-AA0F-46A6-BFF5-A495807EF702}" dt="2022-03-30T01:37:18.327" v="12826" actId="692"/>
          <ac:spMkLst>
            <pc:docMk/>
            <pc:sldMk cId="459755" sldId="274"/>
            <ac:spMk id="9" creationId="{5BC2AF2A-8DE5-4693-B3EF-5A579F442571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10" creationId="{F1BCBF2C-749D-4028-B793-5BFF75CA9741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11" creationId="{B35AFB85-FA4E-4CDA-A204-9C6FF392129E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12" creationId="{7E9C02C6-4790-4FCC-97B2-1F90930F5BB7}"/>
          </ac:spMkLst>
        </pc:spChg>
        <pc:spChg chg="add mod">
          <ac:chgData name="이 상은" userId="8eb5959a0719d00b" providerId="LiveId" clId="{2A17D752-AA0F-46A6-BFF5-A495807EF702}" dt="2022-03-26T10:49:56.500" v="12177" actId="1076"/>
          <ac:spMkLst>
            <pc:docMk/>
            <pc:sldMk cId="459755" sldId="274"/>
            <ac:spMk id="15" creationId="{65C3DE7B-FA28-49FD-98BA-E982A13A650C}"/>
          </ac:spMkLst>
        </pc:spChg>
        <pc:spChg chg="add del mod">
          <ac:chgData name="이 상은" userId="8eb5959a0719d00b" providerId="LiveId" clId="{2A17D752-AA0F-46A6-BFF5-A495807EF702}" dt="2022-03-26T10:32:47.445" v="11339" actId="478"/>
          <ac:spMkLst>
            <pc:docMk/>
            <pc:sldMk cId="459755" sldId="274"/>
            <ac:spMk id="16" creationId="{506034A1-1C42-4749-B9D8-490CC9A5D6EE}"/>
          </ac:spMkLst>
        </pc:spChg>
        <pc:spChg chg="add mod">
          <ac:chgData name="이 상은" userId="8eb5959a0719d00b" providerId="LiveId" clId="{2A17D752-AA0F-46A6-BFF5-A495807EF702}" dt="2022-03-30T01:36:45.132" v="12824"/>
          <ac:spMkLst>
            <pc:docMk/>
            <pc:sldMk cId="459755" sldId="274"/>
            <ac:spMk id="17" creationId="{5D7ADED9-E433-46F6-9499-86C048C93A9C}"/>
          </ac:spMkLst>
        </pc:spChg>
        <pc:spChg chg="add del mod">
          <ac:chgData name="이 상은" userId="8eb5959a0719d00b" providerId="LiveId" clId="{2A17D752-AA0F-46A6-BFF5-A495807EF702}" dt="2022-03-26T10:32:43.654" v="11338" actId="478"/>
          <ac:spMkLst>
            <pc:docMk/>
            <pc:sldMk cId="459755" sldId="274"/>
            <ac:spMk id="17" creationId="{DB9B024C-6CB3-44AA-8E20-D07B60A625BD}"/>
          </ac:spMkLst>
        </pc:spChg>
        <pc:spChg chg="add mod">
          <ac:chgData name="이 상은" userId="8eb5959a0719d00b" providerId="LiveId" clId="{2A17D752-AA0F-46A6-BFF5-A495807EF702}" dt="2022-03-30T01:36:45.132" v="12824"/>
          <ac:spMkLst>
            <pc:docMk/>
            <pc:sldMk cId="459755" sldId="274"/>
            <ac:spMk id="18" creationId="{3548BA81-7947-4E73-AC6D-C10924A58AC4}"/>
          </ac:spMkLst>
        </pc:spChg>
        <pc:spChg chg="add del mod">
          <ac:chgData name="이 상은" userId="8eb5959a0719d00b" providerId="LiveId" clId="{2A17D752-AA0F-46A6-BFF5-A495807EF702}" dt="2022-03-26T10:32:52.891" v="11340" actId="478"/>
          <ac:spMkLst>
            <pc:docMk/>
            <pc:sldMk cId="459755" sldId="274"/>
            <ac:spMk id="18" creationId="{F4491F91-FB50-442E-B408-D1DAF39AF261}"/>
          </ac:spMkLst>
        </pc:spChg>
        <pc:spChg chg="add mod">
          <ac:chgData name="이 상은" userId="8eb5959a0719d00b" providerId="LiveId" clId="{2A17D752-AA0F-46A6-BFF5-A495807EF702}" dt="2022-03-26T10:48:31.852" v="12165" actId="1076"/>
          <ac:spMkLst>
            <pc:docMk/>
            <pc:sldMk cId="459755" sldId="274"/>
            <ac:spMk id="20" creationId="{1C8469B9-B1D6-478B-A8BB-0B5AF2CDC7FB}"/>
          </ac:spMkLst>
        </pc:spChg>
        <pc:spChg chg="mod">
          <ac:chgData name="이 상은" userId="8eb5959a0719d00b" providerId="LiveId" clId="{2A17D752-AA0F-46A6-BFF5-A495807EF702}" dt="2022-03-26T09:46:47.370" v="11092" actId="20577"/>
          <ac:spMkLst>
            <pc:docMk/>
            <pc:sldMk cId="459755" sldId="274"/>
            <ac:spMk id="21" creationId="{439D7927-3B04-4248-9F47-41DC8CA5F505}"/>
          </ac:spMkLst>
        </pc:spChg>
        <pc:spChg chg="add del mod">
          <ac:chgData name="이 상은" userId="8eb5959a0719d00b" providerId="LiveId" clId="{2A17D752-AA0F-46A6-BFF5-A495807EF702}" dt="2022-03-26T07:54:51.367" v="8830" actId="478"/>
          <ac:spMkLst>
            <pc:docMk/>
            <pc:sldMk cId="459755" sldId="274"/>
            <ac:spMk id="22" creationId="{FF3F995B-27B1-4291-B78D-7E3CB281C0CE}"/>
          </ac:spMkLst>
        </pc:spChg>
        <pc:spChg chg="add del mod">
          <ac:chgData name="이 상은" userId="8eb5959a0719d00b" providerId="LiveId" clId="{2A17D752-AA0F-46A6-BFF5-A495807EF702}" dt="2022-03-26T07:54:51.367" v="8830" actId="478"/>
          <ac:spMkLst>
            <pc:docMk/>
            <pc:sldMk cId="459755" sldId="274"/>
            <ac:spMk id="23" creationId="{B0A1DDDC-4B17-413C-8DBD-2DA9FAE2341D}"/>
          </ac:spMkLst>
        </pc:spChg>
        <pc:spChg chg="add del mod">
          <ac:chgData name="이 상은" userId="8eb5959a0719d00b" providerId="LiveId" clId="{2A17D752-AA0F-46A6-BFF5-A495807EF702}" dt="2022-03-26T07:58:33.874" v="8857" actId="478"/>
          <ac:spMkLst>
            <pc:docMk/>
            <pc:sldMk cId="459755" sldId="274"/>
            <ac:spMk id="24" creationId="{1A869CA4-F969-482E-BC05-45ECA757CA24}"/>
          </ac:spMkLst>
        </pc:spChg>
        <pc:spChg chg="add mod">
          <ac:chgData name="이 상은" userId="8eb5959a0719d00b" providerId="LiveId" clId="{2A17D752-AA0F-46A6-BFF5-A495807EF702}" dt="2022-03-30T01:37:18.327" v="12826" actId="692"/>
          <ac:spMkLst>
            <pc:docMk/>
            <pc:sldMk cId="459755" sldId="274"/>
            <ac:spMk id="25" creationId="{59EBAB96-7541-4FBC-AA84-D671DE067ACE}"/>
          </ac:spMkLst>
        </pc:spChg>
        <pc:spChg chg="add mod">
          <ac:chgData name="이 상은" userId="8eb5959a0719d00b" providerId="LiveId" clId="{2A17D752-AA0F-46A6-BFF5-A495807EF702}" dt="2022-03-30T01:37:11.750" v="12825" actId="207"/>
          <ac:spMkLst>
            <pc:docMk/>
            <pc:sldMk cId="459755" sldId="274"/>
            <ac:spMk id="26" creationId="{0A3A6D2A-446D-435B-8115-BE310A98CF76}"/>
          </ac:spMkLst>
        </pc:spChg>
        <pc:spChg chg="add del mod">
          <ac:chgData name="이 상은" userId="8eb5959a0719d00b" providerId="LiveId" clId="{2A17D752-AA0F-46A6-BFF5-A495807EF702}" dt="2022-03-30T01:36:38.718" v="12823" actId="478"/>
          <ac:spMkLst>
            <pc:docMk/>
            <pc:sldMk cId="459755" sldId="274"/>
            <ac:spMk id="27" creationId="{56BF12BC-614B-40AA-9798-2791EEFCDBAF}"/>
          </ac:spMkLst>
        </pc:spChg>
        <pc:spChg chg="mod">
          <ac:chgData name="이 상은" userId="8eb5959a0719d00b" providerId="LiveId" clId="{2A17D752-AA0F-46A6-BFF5-A495807EF702}" dt="2022-03-26T09:57:33.576" v="11120" actId="207"/>
          <ac:spMkLst>
            <pc:docMk/>
            <pc:sldMk cId="459755" sldId="274"/>
            <ac:spMk id="29" creationId="{AB15C178-73EC-4B51-8D99-34895AA704AA}"/>
          </ac:spMkLst>
        </pc:spChg>
        <pc:spChg chg="mod">
          <ac:chgData name="이 상은" userId="8eb5959a0719d00b" providerId="LiveId" clId="{2A17D752-AA0F-46A6-BFF5-A495807EF702}" dt="2022-03-26T09:57:40.359" v="11122" actId="207"/>
          <ac:spMkLst>
            <pc:docMk/>
            <pc:sldMk cId="459755" sldId="274"/>
            <ac:spMk id="30" creationId="{8087BA33-21DB-4205-95E4-989E80C7912E}"/>
          </ac:spMkLst>
        </pc:spChg>
        <pc:spChg chg="mod">
          <ac:chgData name="이 상은" userId="8eb5959a0719d00b" providerId="LiveId" clId="{2A17D752-AA0F-46A6-BFF5-A495807EF702}" dt="2022-03-26T08:10:13.722" v="9018"/>
          <ac:spMkLst>
            <pc:docMk/>
            <pc:sldMk cId="459755" sldId="274"/>
            <ac:spMk id="31" creationId="{B1737E9B-5308-4A1F-B059-6BF1076D3CDE}"/>
          </ac:spMkLst>
        </pc:spChg>
        <pc:spChg chg="mod">
          <ac:chgData name="이 상은" userId="8eb5959a0719d00b" providerId="LiveId" clId="{2A17D752-AA0F-46A6-BFF5-A495807EF702}" dt="2022-03-26T08:10:13.722" v="9018"/>
          <ac:spMkLst>
            <pc:docMk/>
            <pc:sldMk cId="459755" sldId="274"/>
            <ac:spMk id="32" creationId="{AF639139-4AEE-4A05-8845-8DC4875CE203}"/>
          </ac:spMkLst>
        </pc:spChg>
        <pc:grpChg chg="add del mod">
          <ac:chgData name="이 상은" userId="8eb5959a0719d00b" providerId="LiveId" clId="{2A17D752-AA0F-46A6-BFF5-A495807EF702}" dt="2022-03-30T01:36:37.778" v="12822" actId="478"/>
          <ac:grpSpMkLst>
            <pc:docMk/>
            <pc:sldMk cId="459755" sldId="274"/>
            <ac:grpSpMk id="28" creationId="{EAC7B2A0-4DEE-408B-8457-532EDDC31FB8}"/>
          </ac:grpSpMkLst>
        </pc:grpChg>
        <pc:picChg chg="add mod">
          <ac:chgData name="이 상은" userId="8eb5959a0719d00b" providerId="LiveId" clId="{2A17D752-AA0F-46A6-BFF5-A495807EF702}" dt="2022-03-26T10:48:45.339" v="12168" actId="1076"/>
          <ac:picMkLst>
            <pc:docMk/>
            <pc:sldMk cId="459755" sldId="274"/>
            <ac:picMk id="14" creationId="{9C7BE02F-D84C-45AE-B749-DB4B94E9B059}"/>
          </ac:picMkLst>
        </pc:picChg>
        <pc:picChg chg="add mod">
          <ac:chgData name="이 상은" userId="8eb5959a0719d00b" providerId="LiveId" clId="{2A17D752-AA0F-46A6-BFF5-A495807EF702}" dt="2022-03-26T10:48:36.146" v="12166" actId="1076"/>
          <ac:picMkLst>
            <pc:docMk/>
            <pc:sldMk cId="459755" sldId="274"/>
            <ac:picMk id="19" creationId="{B0201D43-7DCF-4A41-82AF-249742470888}"/>
          </ac:picMkLst>
        </pc:picChg>
      </pc:sldChg>
      <pc:sldChg chg="add del">
        <pc:chgData name="이 상은" userId="8eb5959a0719d00b" providerId="LiveId" clId="{2A17D752-AA0F-46A6-BFF5-A495807EF702}" dt="2022-03-25T08:26:42.582" v="6394"/>
        <pc:sldMkLst>
          <pc:docMk/>
          <pc:sldMk cId="1123889631" sldId="274"/>
        </pc:sldMkLst>
      </pc:sldChg>
      <pc:sldChg chg="add del">
        <pc:chgData name="이 상은" userId="8eb5959a0719d00b" providerId="LiveId" clId="{2A17D752-AA0F-46A6-BFF5-A495807EF702}" dt="2022-03-25T08:26:38.560" v="6392"/>
        <pc:sldMkLst>
          <pc:docMk/>
          <pc:sldMk cId="1470881206" sldId="274"/>
        </pc:sldMkLst>
      </pc:sldChg>
      <pc:sldChg chg="addSp delSp modSp new mod ord modTransition">
        <pc:chgData name="이 상은" userId="8eb5959a0719d00b" providerId="LiveId" clId="{2A17D752-AA0F-46A6-BFF5-A495807EF702}" dt="2022-03-31T12:30:02.556" v="17043" actId="1076"/>
        <pc:sldMkLst>
          <pc:docMk/>
          <pc:sldMk cId="2323701788" sldId="275"/>
        </pc:sldMkLst>
        <pc:spChg chg="add del mod">
          <ac:chgData name="이 상은" userId="8eb5959a0719d00b" providerId="LiveId" clId="{2A17D752-AA0F-46A6-BFF5-A495807EF702}" dt="2022-03-30T01:21:40.388" v="12742" actId="478"/>
          <ac:spMkLst>
            <pc:docMk/>
            <pc:sldMk cId="2323701788" sldId="275"/>
            <ac:spMk id="2" creationId="{029C363A-2B4B-45A1-9D3A-8931A0DA29AC}"/>
          </ac:spMkLst>
        </pc:spChg>
        <pc:spChg chg="add del mod">
          <ac:chgData name="이 상은" userId="8eb5959a0719d00b" providerId="LiveId" clId="{2A17D752-AA0F-46A6-BFF5-A495807EF702}" dt="2022-03-30T01:21:40.388" v="12742" actId="478"/>
          <ac:spMkLst>
            <pc:docMk/>
            <pc:sldMk cId="2323701788" sldId="275"/>
            <ac:spMk id="3" creationId="{8A48F067-B993-47DF-B0FE-A6A2527551E8}"/>
          </ac:spMkLst>
        </pc:spChg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8" creationId="{A1BA4A22-0C74-46A9-A4D9-0F14B8E8EFE7}"/>
          </ac:spMkLst>
        </pc:spChg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9" creationId="{E0DF5E46-FCC6-44EA-9B88-4299C6329F49}"/>
          </ac:spMkLst>
        </pc:spChg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10" creationId="{A1D03B35-4D6A-4816-81BF-F5CC86122528}"/>
          </ac:spMkLst>
        </pc:spChg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11" creationId="{73E4A8A6-42C6-4978-A73D-2F3D353F2B98}"/>
          </ac:spMkLst>
        </pc:spChg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12" creationId="{52C895B8-533D-4CA4-B8EA-C42025F65496}"/>
          </ac:spMkLst>
        </pc:spChg>
        <pc:spChg chg="add del mod">
          <ac:chgData name="이 상은" userId="8eb5959a0719d00b" providerId="LiveId" clId="{2A17D752-AA0F-46A6-BFF5-A495807EF702}" dt="2022-03-30T01:21:40.388" v="12742" actId="478"/>
          <ac:spMkLst>
            <pc:docMk/>
            <pc:sldMk cId="2323701788" sldId="275"/>
            <ac:spMk id="12" creationId="{7AB4FB70-C988-4313-99E1-08C3ABA7B40B}"/>
          </ac:spMkLst>
        </pc:spChg>
        <pc:spChg chg="mod">
          <ac:chgData name="이 상은" userId="8eb5959a0719d00b" providerId="LiveId" clId="{2A17D752-AA0F-46A6-BFF5-A495807EF702}" dt="2022-03-26T09:46:42.027" v="11090" actId="20577"/>
          <ac:spMkLst>
            <pc:docMk/>
            <pc:sldMk cId="2323701788" sldId="275"/>
            <ac:spMk id="13" creationId="{07811B57-E3F5-454B-866C-E30F1672CD68}"/>
          </ac:spMkLst>
        </pc:spChg>
        <pc:spChg chg="add del mod">
          <ac:chgData name="이 상은" userId="8eb5959a0719d00b" providerId="LiveId" clId="{2A17D752-AA0F-46A6-BFF5-A495807EF702}" dt="2022-03-26T09:58:14.934" v="11128" actId="478"/>
          <ac:spMkLst>
            <pc:docMk/>
            <pc:sldMk cId="2323701788" sldId="275"/>
            <ac:spMk id="14" creationId="{5A493BF6-9D8D-4C1E-A7F7-44B49F23A281}"/>
          </ac:spMkLst>
        </pc:spChg>
        <pc:spChg chg="add del mod">
          <ac:chgData name="이 상은" userId="8eb5959a0719d00b" providerId="LiveId" clId="{2A17D752-AA0F-46A6-BFF5-A495807EF702}" dt="2022-03-30T01:21:40.388" v="12742" actId="478"/>
          <ac:spMkLst>
            <pc:docMk/>
            <pc:sldMk cId="2323701788" sldId="275"/>
            <ac:spMk id="14" creationId="{A30A62A8-E4EC-4640-9F3C-5B056FE1E9E1}"/>
          </ac:spMkLst>
        </pc:spChg>
        <pc:spChg chg="del mod">
          <ac:chgData name="이 상은" userId="8eb5959a0719d00b" providerId="LiveId" clId="{2A17D752-AA0F-46A6-BFF5-A495807EF702}" dt="2022-03-30T01:13:03.407" v="12646" actId="478"/>
          <ac:spMkLst>
            <pc:docMk/>
            <pc:sldMk cId="2323701788" sldId="275"/>
            <ac:spMk id="16" creationId="{BF41E629-3463-4BE3-8EA2-AEFE8DAE9C9F}"/>
          </ac:spMkLst>
        </pc:spChg>
        <pc:spChg chg="mod topLvl">
          <ac:chgData name="이 상은" userId="8eb5959a0719d00b" providerId="LiveId" clId="{2A17D752-AA0F-46A6-BFF5-A495807EF702}" dt="2022-03-30T01:13:14.915" v="12648" actId="1076"/>
          <ac:spMkLst>
            <pc:docMk/>
            <pc:sldMk cId="2323701788" sldId="275"/>
            <ac:spMk id="17" creationId="{ADF78E17-7B4C-4FB0-BD37-B1BD3E257746}"/>
          </ac:spMkLst>
        </pc:spChg>
        <pc:spChg chg="del mod">
          <ac:chgData name="이 상은" userId="8eb5959a0719d00b" providerId="LiveId" clId="{2A17D752-AA0F-46A6-BFF5-A495807EF702}" dt="2022-03-30T01:13:00.747" v="12645" actId="478"/>
          <ac:spMkLst>
            <pc:docMk/>
            <pc:sldMk cId="2323701788" sldId="275"/>
            <ac:spMk id="18" creationId="{01674EC9-38E6-4994-95E0-90809E3F2D33}"/>
          </ac:spMkLst>
        </pc:spChg>
        <pc:spChg chg="del mod topLvl">
          <ac:chgData name="이 상은" userId="8eb5959a0719d00b" providerId="LiveId" clId="{2A17D752-AA0F-46A6-BFF5-A495807EF702}" dt="2022-03-30T01:13:07.583" v="12647" actId="478"/>
          <ac:spMkLst>
            <pc:docMk/>
            <pc:sldMk cId="2323701788" sldId="275"/>
            <ac:spMk id="19" creationId="{BED0042F-8AA9-469A-A182-1E7B990A69C1}"/>
          </ac:spMkLst>
        </pc:spChg>
        <pc:spChg chg="add mod">
          <ac:chgData name="이 상은" userId="8eb5959a0719d00b" providerId="LiveId" clId="{2A17D752-AA0F-46A6-BFF5-A495807EF702}" dt="2022-03-30T01:13:19.386" v="12649" actId="207"/>
          <ac:spMkLst>
            <pc:docMk/>
            <pc:sldMk cId="2323701788" sldId="275"/>
            <ac:spMk id="20" creationId="{4E5CC4D2-87ED-427E-821C-ABE55239CBE6}"/>
          </ac:spMkLst>
        </pc:spChg>
        <pc:grpChg chg="add del mod">
          <ac:chgData name="이 상은" userId="8eb5959a0719d00b" providerId="LiveId" clId="{2A17D752-AA0F-46A6-BFF5-A495807EF702}" dt="2022-03-30T01:13:07.583" v="12647" actId="478"/>
          <ac:grpSpMkLst>
            <pc:docMk/>
            <pc:sldMk cId="2323701788" sldId="275"/>
            <ac:grpSpMk id="15" creationId="{C204CABE-5096-4BA2-A519-7FD4CCB4F113}"/>
          </ac:grpSpMkLst>
        </pc:grpChg>
        <pc:graphicFrameChg chg="add del mod">
          <ac:chgData name="이 상은" userId="8eb5959a0719d00b" providerId="LiveId" clId="{2A17D752-AA0F-46A6-BFF5-A495807EF702}" dt="2022-03-25T09:01:25.415" v="6647" actId="478"/>
          <ac:graphicFrameMkLst>
            <pc:docMk/>
            <pc:sldMk cId="2323701788" sldId="275"/>
            <ac:graphicFrameMk id="6" creationId="{AF4AF808-9FDA-480C-A419-F2E73A623E54}"/>
          </ac:graphicFrameMkLst>
        </pc:graphicFrameChg>
        <pc:graphicFrameChg chg="add mod modGraphic">
          <ac:chgData name="이 상은" userId="8eb5959a0719d00b" providerId="LiveId" clId="{2A17D752-AA0F-46A6-BFF5-A495807EF702}" dt="2022-03-31T12:30:02.556" v="17043" actId="1076"/>
          <ac:graphicFrameMkLst>
            <pc:docMk/>
            <pc:sldMk cId="2323701788" sldId="275"/>
            <ac:graphicFrameMk id="7" creationId="{293C04DD-7A88-4B4C-9578-4BFF5776E1A1}"/>
          </ac:graphicFrameMkLst>
        </pc:graphicFrameChg>
      </pc:sldChg>
      <pc:sldChg chg="addSp delSp modSp new del mod">
        <pc:chgData name="이 상은" userId="8eb5959a0719d00b" providerId="LiveId" clId="{2A17D752-AA0F-46A6-BFF5-A495807EF702}" dt="2022-03-25T09:38:02.375" v="7218" actId="2696"/>
        <pc:sldMkLst>
          <pc:docMk/>
          <pc:sldMk cId="3904692246" sldId="276"/>
        </pc:sldMkLst>
        <pc:spChg chg="add mod">
          <ac:chgData name="이 상은" userId="8eb5959a0719d00b" providerId="LiveId" clId="{2A17D752-AA0F-46A6-BFF5-A495807EF702}" dt="2022-03-25T09:15:39.707" v="7112" actId="1076"/>
          <ac:spMkLst>
            <pc:docMk/>
            <pc:sldMk cId="3904692246" sldId="276"/>
            <ac:spMk id="3" creationId="{D173E968-C657-4021-A733-BE75684F121C}"/>
          </ac:spMkLst>
        </pc:spChg>
        <pc:spChg chg="add mod">
          <ac:chgData name="이 상은" userId="8eb5959a0719d00b" providerId="LiveId" clId="{2A17D752-AA0F-46A6-BFF5-A495807EF702}" dt="2022-03-25T09:15:35.118" v="7111"/>
          <ac:spMkLst>
            <pc:docMk/>
            <pc:sldMk cId="3904692246" sldId="276"/>
            <ac:spMk id="4" creationId="{8CD0AD99-0F5F-4ED3-B7B0-4969FC0C9B79}"/>
          </ac:spMkLst>
        </pc:spChg>
        <pc:spChg chg="add mod">
          <ac:chgData name="이 상은" userId="8eb5959a0719d00b" providerId="LiveId" clId="{2A17D752-AA0F-46A6-BFF5-A495807EF702}" dt="2022-03-25T09:15:48.361" v="7114" actId="207"/>
          <ac:spMkLst>
            <pc:docMk/>
            <pc:sldMk cId="3904692246" sldId="276"/>
            <ac:spMk id="5" creationId="{83F2AF53-23F5-49E6-A0EF-05C45DA5B3E8}"/>
          </ac:spMkLst>
        </pc:spChg>
        <pc:spChg chg="add mod">
          <ac:chgData name="이 상은" userId="8eb5959a0719d00b" providerId="LiveId" clId="{2A17D752-AA0F-46A6-BFF5-A495807EF702}" dt="2022-03-25T09:15:35.118" v="7111"/>
          <ac:spMkLst>
            <pc:docMk/>
            <pc:sldMk cId="3904692246" sldId="276"/>
            <ac:spMk id="6" creationId="{6B893ACC-79BC-4133-8FF6-0285F7096EE8}"/>
          </ac:spMkLst>
        </pc:spChg>
        <pc:spChg chg="add mod">
          <ac:chgData name="이 상은" userId="8eb5959a0719d00b" providerId="LiveId" clId="{2A17D752-AA0F-46A6-BFF5-A495807EF702}" dt="2022-03-25T09:15:54.942" v="7116" actId="113"/>
          <ac:spMkLst>
            <pc:docMk/>
            <pc:sldMk cId="3904692246" sldId="276"/>
            <ac:spMk id="7" creationId="{CF99DC6E-A984-44D4-8F43-F926AB79C39C}"/>
          </ac:spMkLst>
        </pc:spChg>
        <pc:spChg chg="add del mod">
          <ac:chgData name="이 상은" userId="8eb5959a0719d00b" providerId="LiveId" clId="{2A17D752-AA0F-46A6-BFF5-A495807EF702}" dt="2022-03-25T09:37:51.911" v="7216" actId="21"/>
          <ac:spMkLst>
            <pc:docMk/>
            <pc:sldMk cId="3904692246" sldId="276"/>
            <ac:spMk id="21" creationId="{4C1FC12E-74D9-42A7-8D85-EE37749BFD4C}"/>
          </ac:spMkLst>
        </pc:spChg>
        <pc:spChg chg="add del mod">
          <ac:chgData name="이 상은" userId="8eb5959a0719d00b" providerId="LiveId" clId="{2A17D752-AA0F-46A6-BFF5-A495807EF702}" dt="2022-03-25T09:37:51.911" v="7216" actId="21"/>
          <ac:spMkLst>
            <pc:docMk/>
            <pc:sldMk cId="3904692246" sldId="276"/>
            <ac:spMk id="23" creationId="{2488D7CE-BC4D-48E7-9A76-CF595843A4AA}"/>
          </ac:spMkLst>
        </pc:spChg>
        <pc:picChg chg="add del mod">
          <ac:chgData name="이 상은" userId="8eb5959a0719d00b" providerId="LiveId" clId="{2A17D752-AA0F-46A6-BFF5-A495807EF702}" dt="2022-03-25T09:28:55.821" v="7159" actId="478"/>
          <ac:picMkLst>
            <pc:docMk/>
            <pc:sldMk cId="3904692246" sldId="276"/>
            <ac:picMk id="9" creationId="{66EA6ECD-9716-440A-999A-198EDF8657AD}"/>
          </ac:picMkLst>
        </pc:picChg>
        <pc:picChg chg="add del mod">
          <ac:chgData name="이 상은" userId="8eb5959a0719d00b" providerId="LiveId" clId="{2A17D752-AA0F-46A6-BFF5-A495807EF702}" dt="2022-03-25T09:28:54.607" v="7158" actId="478"/>
          <ac:picMkLst>
            <pc:docMk/>
            <pc:sldMk cId="3904692246" sldId="276"/>
            <ac:picMk id="11" creationId="{5A92B68F-A94B-490F-B975-BDDBA81AFECA}"/>
          </ac:picMkLst>
        </pc:picChg>
        <pc:picChg chg="add del mod">
          <ac:chgData name="이 상은" userId="8eb5959a0719d00b" providerId="LiveId" clId="{2A17D752-AA0F-46A6-BFF5-A495807EF702}" dt="2022-03-25T09:28:53.128" v="7157" actId="478"/>
          <ac:picMkLst>
            <pc:docMk/>
            <pc:sldMk cId="3904692246" sldId="276"/>
            <ac:picMk id="13" creationId="{8F55222C-BBD3-458F-A837-B6C2DA621A79}"/>
          </ac:picMkLst>
        </pc:picChg>
        <pc:picChg chg="add del mod">
          <ac:chgData name="이 상은" userId="8eb5959a0719d00b" providerId="LiveId" clId="{2A17D752-AA0F-46A6-BFF5-A495807EF702}" dt="2022-03-25T09:27:05.739" v="7138" actId="21"/>
          <ac:picMkLst>
            <pc:docMk/>
            <pc:sldMk cId="3904692246" sldId="276"/>
            <ac:picMk id="15" creationId="{AFA27408-F042-4B0C-8FE7-C5AEE37FD759}"/>
          </ac:picMkLst>
        </pc:picChg>
        <pc:picChg chg="add del mod">
          <ac:chgData name="이 상은" userId="8eb5959a0719d00b" providerId="LiveId" clId="{2A17D752-AA0F-46A6-BFF5-A495807EF702}" dt="2022-03-25T09:37:51.911" v="7216" actId="21"/>
          <ac:picMkLst>
            <pc:docMk/>
            <pc:sldMk cId="3904692246" sldId="276"/>
            <ac:picMk id="17" creationId="{2AF935F2-7BAB-4FD4-A1BF-CF7961711524}"/>
          </ac:picMkLst>
        </pc:picChg>
        <pc:picChg chg="add del mod">
          <ac:chgData name="이 상은" userId="8eb5959a0719d00b" providerId="LiveId" clId="{2A17D752-AA0F-46A6-BFF5-A495807EF702}" dt="2022-03-25T09:37:51.911" v="7216" actId="21"/>
          <ac:picMkLst>
            <pc:docMk/>
            <pc:sldMk cId="3904692246" sldId="276"/>
            <ac:picMk id="19" creationId="{4D06EAFA-9C66-4235-8858-7D8B08BFA84B}"/>
          </ac:picMkLst>
        </pc:picChg>
      </pc:sldChg>
      <pc:sldChg chg="addSp delSp modSp add del mod ord modTransition">
        <pc:chgData name="이 상은" userId="8eb5959a0719d00b" providerId="LiveId" clId="{2A17D752-AA0F-46A6-BFF5-A495807EF702}" dt="2022-03-30T13:51:06.267" v="14532" actId="2696"/>
        <pc:sldMkLst>
          <pc:docMk/>
          <pc:sldMk cId="177725369" sldId="277"/>
        </pc:sldMkLst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3" creationId="{D173E968-C657-4021-A733-BE75684F121C}"/>
          </ac:spMkLst>
        </pc:spChg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4" creationId="{8CD0AD99-0F5F-4ED3-B7B0-4969FC0C9B79}"/>
          </ac:spMkLst>
        </pc:spChg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5" creationId="{83F2AF53-23F5-49E6-A0EF-05C45DA5B3E8}"/>
          </ac:spMkLst>
        </pc:spChg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6" creationId="{6B893ACC-79BC-4133-8FF6-0285F7096EE8}"/>
          </ac:spMkLst>
        </pc:spChg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7" creationId="{CF99DC6E-A984-44D4-8F43-F926AB79C39C}"/>
          </ac:spMkLst>
        </pc:spChg>
        <pc:spChg chg="add del mod">
          <ac:chgData name="이 상은" userId="8eb5959a0719d00b" providerId="LiveId" clId="{2A17D752-AA0F-46A6-BFF5-A495807EF702}" dt="2022-03-26T08:47:58.577" v="9203" actId="478"/>
          <ac:spMkLst>
            <pc:docMk/>
            <pc:sldMk cId="177725369" sldId="277"/>
            <ac:spMk id="8" creationId="{E28B2AAC-F31F-452D-9FDB-E9EC8676B81B}"/>
          </ac:spMkLst>
        </pc:spChg>
        <pc:spChg chg="add mod">
          <ac:chgData name="이 상은" userId="8eb5959a0719d00b" providerId="LiveId" clId="{2A17D752-AA0F-46A6-BFF5-A495807EF702}" dt="2022-03-26T08:50:58.213" v="9307" actId="14100"/>
          <ac:spMkLst>
            <pc:docMk/>
            <pc:sldMk cId="177725369" sldId="277"/>
            <ac:spMk id="9" creationId="{B573D981-8733-40C5-BA3D-587C2F7E37FC}"/>
          </ac:spMkLst>
        </pc:spChg>
        <pc:spChg chg="mod">
          <ac:chgData name="이 상은" userId="8eb5959a0719d00b" providerId="LiveId" clId="{2A17D752-AA0F-46A6-BFF5-A495807EF702}" dt="2022-03-26T09:46:37.880" v="11088" actId="20577"/>
          <ac:spMkLst>
            <pc:docMk/>
            <pc:sldMk cId="177725369" sldId="277"/>
            <ac:spMk id="10" creationId="{B6C28113-704B-4266-B0A5-78D65B3F93E3}"/>
          </ac:spMkLst>
        </pc:spChg>
        <pc:spChg chg="add mod ord">
          <ac:chgData name="이 상은" userId="8eb5959a0719d00b" providerId="LiveId" clId="{2A17D752-AA0F-46A6-BFF5-A495807EF702}" dt="2022-03-26T08:50:33.101" v="9306" actId="1076"/>
          <ac:spMkLst>
            <pc:docMk/>
            <pc:sldMk cId="177725369" sldId="277"/>
            <ac:spMk id="11" creationId="{96BF7477-E811-47BC-96C3-CF3752F82FD0}"/>
          </ac:spMkLst>
        </pc:spChg>
        <pc:spChg chg="add mod">
          <ac:chgData name="이 상은" userId="8eb5959a0719d00b" providerId="LiveId" clId="{2A17D752-AA0F-46A6-BFF5-A495807EF702}" dt="2022-03-26T08:51:09.582" v="9311" actId="1076"/>
          <ac:spMkLst>
            <pc:docMk/>
            <pc:sldMk cId="177725369" sldId="277"/>
            <ac:spMk id="15" creationId="{C4C62C1B-72C4-4292-9CB3-7EB1CAB08073}"/>
          </ac:spMkLst>
        </pc:spChg>
        <pc:spChg chg="add mod">
          <ac:chgData name="이 상은" userId="8eb5959a0719d00b" providerId="LiveId" clId="{2A17D752-AA0F-46A6-BFF5-A495807EF702}" dt="2022-03-26T09:59:22.813" v="11137" actId="1076"/>
          <ac:spMkLst>
            <pc:docMk/>
            <pc:sldMk cId="177725369" sldId="277"/>
            <ac:spMk id="17" creationId="{A6A9B42B-5893-4B84-8012-7207632AC131}"/>
          </ac:spMkLst>
        </pc:spChg>
        <pc:spChg chg="add del mod">
          <ac:chgData name="이 상은" userId="8eb5959a0719d00b" providerId="LiveId" clId="{2A17D752-AA0F-46A6-BFF5-A495807EF702}" dt="2022-03-26T07:38:35.981" v="8575" actId="478"/>
          <ac:spMkLst>
            <pc:docMk/>
            <pc:sldMk cId="177725369" sldId="277"/>
            <ac:spMk id="18" creationId="{5B95769F-65E9-4156-A445-3D15C0743377}"/>
          </ac:spMkLst>
        </pc:spChg>
        <pc:spChg chg="del mod topLvl">
          <ac:chgData name="이 상은" userId="8eb5959a0719d00b" providerId="LiveId" clId="{2A17D752-AA0F-46A6-BFF5-A495807EF702}" dt="2022-03-30T13:21:58.697" v="13268" actId="478"/>
          <ac:spMkLst>
            <pc:docMk/>
            <pc:sldMk cId="177725369" sldId="277"/>
            <ac:spMk id="20" creationId="{55F24D0F-1DB2-4831-A7C4-A41FBDA47AC2}"/>
          </ac:spMkLst>
        </pc:spChg>
        <pc:spChg chg="del mod">
          <ac:chgData name="이 상은" userId="8eb5959a0719d00b" providerId="LiveId" clId="{2A17D752-AA0F-46A6-BFF5-A495807EF702}" dt="2022-03-30T13:21:40.502" v="13266" actId="478"/>
          <ac:spMkLst>
            <pc:docMk/>
            <pc:sldMk cId="177725369" sldId="277"/>
            <ac:spMk id="21" creationId="{0E08DE82-49B8-431E-B20A-F16DBFD8B5E9}"/>
          </ac:spMkLst>
        </pc:spChg>
        <pc:spChg chg="del mod">
          <ac:chgData name="이 상은" userId="8eb5959a0719d00b" providerId="LiveId" clId="{2A17D752-AA0F-46A6-BFF5-A495807EF702}" dt="2022-03-30T13:21:56.143" v="13267" actId="478"/>
          <ac:spMkLst>
            <pc:docMk/>
            <pc:sldMk cId="177725369" sldId="277"/>
            <ac:spMk id="22" creationId="{AC7FF913-3378-40D7-A210-C0D9060A86D1}"/>
          </ac:spMkLst>
        </pc:spChg>
        <pc:spChg chg="mod topLvl">
          <ac:chgData name="이 상은" userId="8eb5959a0719d00b" providerId="LiveId" clId="{2A17D752-AA0F-46A6-BFF5-A495807EF702}" dt="2022-03-30T13:21:58.697" v="13268" actId="478"/>
          <ac:spMkLst>
            <pc:docMk/>
            <pc:sldMk cId="177725369" sldId="277"/>
            <ac:spMk id="23" creationId="{1F20CBE9-866B-4EA4-9859-903A50175556}"/>
          </ac:spMkLst>
        </pc:spChg>
        <pc:spChg chg="add mod">
          <ac:chgData name="이 상은" userId="8eb5959a0719d00b" providerId="LiveId" clId="{2A17D752-AA0F-46A6-BFF5-A495807EF702}" dt="2022-03-26T08:51:05.014" v="9310" actId="1076"/>
          <ac:spMkLst>
            <pc:docMk/>
            <pc:sldMk cId="177725369" sldId="277"/>
            <ac:spMk id="24" creationId="{2C13DCDF-682E-4C3C-A81F-FB53023F8FAD}"/>
          </ac:spMkLst>
        </pc:spChg>
        <pc:grpChg chg="add del mod">
          <ac:chgData name="이 상은" userId="8eb5959a0719d00b" providerId="LiveId" clId="{2A17D752-AA0F-46A6-BFF5-A495807EF702}" dt="2022-03-30T13:21:58.697" v="13268" actId="478"/>
          <ac:grpSpMkLst>
            <pc:docMk/>
            <pc:sldMk cId="177725369" sldId="277"/>
            <ac:grpSpMk id="19" creationId="{3E703BA0-8A37-427A-AE53-D6ED1E763E45}"/>
          </ac:grpSpMkLst>
        </pc:grpChg>
        <pc:picChg chg="del">
          <ac:chgData name="이 상은" userId="8eb5959a0719d00b" providerId="LiveId" clId="{2A17D752-AA0F-46A6-BFF5-A495807EF702}" dt="2022-03-25T09:26:27.645" v="7130" actId="478"/>
          <ac:picMkLst>
            <pc:docMk/>
            <pc:sldMk cId="177725369" sldId="277"/>
            <ac:picMk id="9" creationId="{66EA6ECD-9716-440A-999A-198EDF8657AD}"/>
          </ac:picMkLst>
        </pc:picChg>
        <pc:picChg chg="del">
          <ac:chgData name="이 상은" userId="8eb5959a0719d00b" providerId="LiveId" clId="{2A17D752-AA0F-46A6-BFF5-A495807EF702}" dt="2022-03-25T09:26:26.206" v="7129" actId="478"/>
          <ac:picMkLst>
            <pc:docMk/>
            <pc:sldMk cId="177725369" sldId="277"/>
            <ac:picMk id="11" creationId="{5A92B68F-A94B-490F-B975-BDDBA81AFECA}"/>
          </ac:picMkLst>
        </pc:picChg>
        <pc:picChg chg="del mod modCrop">
          <ac:chgData name="이 상은" userId="8eb5959a0719d00b" providerId="LiveId" clId="{2A17D752-AA0F-46A6-BFF5-A495807EF702}" dt="2022-03-26T08:45:11.530" v="9167" actId="478"/>
          <ac:picMkLst>
            <pc:docMk/>
            <pc:sldMk cId="177725369" sldId="277"/>
            <ac:picMk id="13" creationId="{8F55222C-BBD3-458F-A837-B6C2DA621A79}"/>
          </ac:picMkLst>
        </pc:picChg>
        <pc:picChg chg="add del mod">
          <ac:chgData name="이 상은" userId="8eb5959a0719d00b" providerId="LiveId" clId="{2A17D752-AA0F-46A6-BFF5-A495807EF702}" dt="2022-03-26T07:39:27.727" v="8578" actId="478"/>
          <ac:picMkLst>
            <pc:docMk/>
            <pc:sldMk cId="177725369" sldId="277"/>
            <ac:picMk id="14" creationId="{9EAEEBC8-1653-44B1-BBA6-85F4E299294D}"/>
          </ac:picMkLst>
        </pc:picChg>
        <pc:picChg chg="del">
          <ac:chgData name="이 상은" userId="8eb5959a0719d00b" providerId="LiveId" clId="{2A17D752-AA0F-46A6-BFF5-A495807EF702}" dt="2022-03-25T09:26:21.032" v="7126" actId="478"/>
          <ac:picMkLst>
            <pc:docMk/>
            <pc:sldMk cId="177725369" sldId="277"/>
            <ac:picMk id="15" creationId="{AFA27408-F042-4B0C-8FE7-C5AEE37FD759}"/>
          </ac:picMkLst>
        </pc:picChg>
        <pc:picChg chg="add del mod modCrop">
          <ac:chgData name="이 상은" userId="8eb5959a0719d00b" providerId="LiveId" clId="{2A17D752-AA0F-46A6-BFF5-A495807EF702}" dt="2022-03-26T08:45:11.915" v="9168" actId="478"/>
          <ac:picMkLst>
            <pc:docMk/>
            <pc:sldMk cId="177725369" sldId="277"/>
            <ac:picMk id="16" creationId="{87AF152F-8C82-4C39-A22F-2FBE37E3C5DE}"/>
          </ac:picMkLst>
        </pc:picChg>
        <pc:picChg chg="del">
          <ac:chgData name="이 상은" userId="8eb5959a0719d00b" providerId="LiveId" clId="{2A17D752-AA0F-46A6-BFF5-A495807EF702}" dt="2022-03-25T09:26:22.979" v="7127" actId="478"/>
          <ac:picMkLst>
            <pc:docMk/>
            <pc:sldMk cId="177725369" sldId="277"/>
            <ac:picMk id="17" creationId="{2AF935F2-7BAB-4FD4-A1BF-CF7961711524}"/>
          </ac:picMkLst>
        </pc:picChg>
        <pc:picChg chg="add mod">
          <ac:chgData name="이 상은" userId="8eb5959a0719d00b" providerId="LiveId" clId="{2A17D752-AA0F-46A6-BFF5-A495807EF702}" dt="2022-03-26T08:50:59.525" v="9308" actId="1076"/>
          <ac:picMkLst>
            <pc:docMk/>
            <pc:sldMk cId="177725369" sldId="277"/>
            <ac:picMk id="25" creationId="{FCD58B6C-5674-48E5-90CC-B9CBD1AF7771}"/>
          </ac:picMkLst>
        </pc:picChg>
        <pc:picChg chg="add mod ord">
          <ac:chgData name="이 상은" userId="8eb5959a0719d00b" providerId="LiveId" clId="{2A17D752-AA0F-46A6-BFF5-A495807EF702}" dt="2022-03-26T08:51:01.145" v="9309" actId="1076"/>
          <ac:picMkLst>
            <pc:docMk/>
            <pc:sldMk cId="177725369" sldId="277"/>
            <ac:picMk id="27" creationId="{F5FFD947-96CB-40EA-9EA0-BAA530543DA5}"/>
          </ac:picMkLst>
        </pc:picChg>
        <pc:cxnChg chg="add del mod">
          <ac:chgData name="이 상은" userId="8eb5959a0719d00b" providerId="LiveId" clId="{2A17D752-AA0F-46A6-BFF5-A495807EF702}" dt="2022-03-26T08:50:16.082" v="9305" actId="478"/>
          <ac:cxnSpMkLst>
            <pc:docMk/>
            <pc:sldMk cId="177725369" sldId="277"/>
            <ac:cxnSpMk id="29" creationId="{33398EC5-43DD-400D-B5AA-26D1B724AB3E}"/>
          </ac:cxnSpMkLst>
        </pc:cxnChg>
      </pc:sldChg>
      <pc:sldChg chg="addSp delSp modSp add del mod ord modTransition">
        <pc:chgData name="이 상은" userId="8eb5959a0719d00b" providerId="LiveId" clId="{2A17D752-AA0F-46A6-BFF5-A495807EF702}" dt="2022-03-30T01:09:00.076" v="12616" actId="2696"/>
        <pc:sldMkLst>
          <pc:docMk/>
          <pc:sldMk cId="1772974999" sldId="278"/>
        </pc:sldMkLst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3" creationId="{D173E968-C657-4021-A733-BE75684F121C}"/>
          </ac:spMkLst>
        </pc:spChg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4" creationId="{8CD0AD99-0F5F-4ED3-B7B0-4969FC0C9B79}"/>
          </ac:spMkLst>
        </pc:spChg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5" creationId="{83F2AF53-23F5-49E6-A0EF-05C45DA5B3E8}"/>
          </ac:spMkLst>
        </pc:spChg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6" creationId="{6B893ACC-79BC-4133-8FF6-0285F7096EE8}"/>
          </ac:spMkLst>
        </pc:spChg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7" creationId="{CF99DC6E-A984-44D4-8F43-F926AB79C39C}"/>
          </ac:spMkLst>
        </pc:spChg>
        <pc:spChg chg="add del mod">
          <ac:chgData name="이 상은" userId="8eb5959a0719d00b" providerId="LiveId" clId="{2A17D752-AA0F-46A6-BFF5-A495807EF702}" dt="2022-03-26T08:53:39.064" v="9397" actId="478"/>
          <ac:spMkLst>
            <pc:docMk/>
            <pc:sldMk cId="1772974999" sldId="278"/>
            <ac:spMk id="8" creationId="{44C52BB7-BB7B-4EA5-A364-A823E52F2687}"/>
          </ac:spMkLst>
        </pc:spChg>
        <pc:spChg chg="add mod">
          <ac:chgData name="이 상은" userId="8eb5959a0719d00b" providerId="LiveId" clId="{2A17D752-AA0F-46A6-BFF5-A495807EF702}" dt="2022-03-26T10:00:36.441" v="11146" actId="1076"/>
          <ac:spMkLst>
            <pc:docMk/>
            <pc:sldMk cId="1772974999" sldId="278"/>
            <ac:spMk id="12" creationId="{77407DBD-BAF2-440C-923E-79F245F0BA61}"/>
          </ac:spMkLst>
        </pc:spChg>
        <pc:spChg chg="mod">
          <ac:chgData name="이 상은" userId="8eb5959a0719d00b" providerId="LiveId" clId="{2A17D752-AA0F-46A6-BFF5-A495807EF702}" dt="2022-03-26T09:46:31.567" v="11086" actId="20577"/>
          <ac:spMkLst>
            <pc:docMk/>
            <pc:sldMk cId="1772974999" sldId="278"/>
            <ac:spMk id="13" creationId="{82DC1EA7-A78F-4BEF-99CA-8C25DAEA55C9}"/>
          </ac:spMkLst>
        </pc:spChg>
        <pc:spChg chg="add del mod">
          <ac:chgData name="이 상은" userId="8eb5959a0719d00b" providerId="LiveId" clId="{2A17D752-AA0F-46A6-BFF5-A495807EF702}" dt="2022-03-26T07:46:33.450" v="8699" actId="478"/>
          <ac:spMkLst>
            <pc:docMk/>
            <pc:sldMk cId="1772974999" sldId="278"/>
            <ac:spMk id="14" creationId="{2C709DBB-054F-4937-A0D7-F5C46364FFDB}"/>
          </ac:spMkLst>
        </pc:spChg>
        <pc:spChg chg="add mod">
          <ac:chgData name="이 상은" userId="8eb5959a0719d00b" providerId="LiveId" clId="{2A17D752-AA0F-46A6-BFF5-A495807EF702}" dt="2022-03-26T09:59:12.592" v="11135" actId="1076"/>
          <ac:spMkLst>
            <pc:docMk/>
            <pc:sldMk cId="1772974999" sldId="278"/>
            <ac:spMk id="15" creationId="{CDA839FD-3549-4245-B2B2-20A0FAF4A9E9}"/>
          </ac:spMkLst>
        </pc:spChg>
        <pc:spChg chg="mod">
          <ac:chgData name="이 상은" userId="8eb5959a0719d00b" providerId="LiveId" clId="{2A17D752-AA0F-46A6-BFF5-A495807EF702}" dt="2022-03-26T09:59:31.695" v="11139" actId="207"/>
          <ac:spMkLst>
            <pc:docMk/>
            <pc:sldMk cId="1772974999" sldId="278"/>
            <ac:spMk id="17" creationId="{86C84880-45E2-4C8C-A413-32C6A693C6A3}"/>
          </ac:spMkLst>
        </pc:spChg>
        <pc:spChg chg="mod">
          <ac:chgData name="이 상은" userId="8eb5959a0719d00b" providerId="LiveId" clId="{2A17D752-AA0F-46A6-BFF5-A495807EF702}" dt="2022-03-26T08:10:45.917" v="9029"/>
          <ac:spMkLst>
            <pc:docMk/>
            <pc:sldMk cId="1772974999" sldId="278"/>
            <ac:spMk id="18" creationId="{294DA90A-9C77-42D2-9F36-6BC1958FCF0F}"/>
          </ac:spMkLst>
        </pc:spChg>
        <pc:spChg chg="mod">
          <ac:chgData name="이 상은" userId="8eb5959a0719d00b" providerId="LiveId" clId="{2A17D752-AA0F-46A6-BFF5-A495807EF702}" dt="2022-03-26T08:10:45.917" v="9029"/>
          <ac:spMkLst>
            <pc:docMk/>
            <pc:sldMk cId="1772974999" sldId="278"/>
            <ac:spMk id="19" creationId="{31BEFFDD-B5BE-493D-9F7E-BA11ACD6CDD1}"/>
          </ac:spMkLst>
        </pc:spChg>
        <pc:spChg chg="mod">
          <ac:chgData name="이 상은" userId="8eb5959a0719d00b" providerId="LiveId" clId="{2A17D752-AA0F-46A6-BFF5-A495807EF702}" dt="2022-03-26T09:59:36.630" v="11141" actId="207"/>
          <ac:spMkLst>
            <pc:docMk/>
            <pc:sldMk cId="1772974999" sldId="278"/>
            <ac:spMk id="20" creationId="{10F212EE-DB4A-4350-AB02-3FE674818691}"/>
          </ac:spMkLst>
        </pc:spChg>
        <pc:spChg chg="add mod">
          <ac:chgData name="이 상은" userId="8eb5959a0719d00b" providerId="LiveId" clId="{2A17D752-AA0F-46A6-BFF5-A495807EF702}" dt="2022-03-26T08:52:52.980" v="9312"/>
          <ac:spMkLst>
            <pc:docMk/>
            <pc:sldMk cId="1772974999" sldId="278"/>
            <ac:spMk id="21" creationId="{70E989DF-ACAB-4ECC-A577-FCC0B066F616}"/>
          </ac:spMkLst>
        </pc:spChg>
        <pc:spChg chg="add mod">
          <ac:chgData name="이 상은" userId="8eb5959a0719d00b" providerId="LiveId" clId="{2A17D752-AA0F-46A6-BFF5-A495807EF702}" dt="2022-03-26T10:53:03.070" v="12219" actId="255"/>
          <ac:spMkLst>
            <pc:docMk/>
            <pc:sldMk cId="1772974999" sldId="278"/>
            <ac:spMk id="22" creationId="{CB45F2EA-0BA4-4B81-BEC0-A96AE8B69C65}"/>
          </ac:spMkLst>
        </pc:spChg>
        <pc:spChg chg="add mod">
          <ac:chgData name="이 상은" userId="8eb5959a0719d00b" providerId="LiveId" clId="{2A17D752-AA0F-46A6-BFF5-A495807EF702}" dt="2022-03-26T08:56:46.101" v="9401" actId="1076"/>
          <ac:spMkLst>
            <pc:docMk/>
            <pc:sldMk cId="1772974999" sldId="278"/>
            <ac:spMk id="23" creationId="{65B2EFAF-A77F-45E8-91B0-4143F68D6860}"/>
          </ac:spMkLst>
        </pc:spChg>
        <pc:grpChg chg="add mod">
          <ac:chgData name="이 상은" userId="8eb5959a0719d00b" providerId="LiveId" clId="{2A17D752-AA0F-46A6-BFF5-A495807EF702}" dt="2022-03-26T08:10:45.917" v="9029"/>
          <ac:grpSpMkLst>
            <pc:docMk/>
            <pc:sldMk cId="1772974999" sldId="278"/>
            <ac:grpSpMk id="16" creationId="{2198A98F-52D4-4583-8917-F2A391ACBAE7}"/>
          </ac:grpSpMkLst>
        </pc:grpChg>
        <pc:picChg chg="add mod">
          <ac:chgData name="이 상은" userId="8eb5959a0719d00b" providerId="LiveId" clId="{2A17D752-AA0F-46A6-BFF5-A495807EF702}" dt="2022-03-26T08:56:56.385" v="9402" actId="1076"/>
          <ac:picMkLst>
            <pc:docMk/>
            <pc:sldMk cId="1772974999" sldId="278"/>
            <ac:picMk id="9" creationId="{2BF83662-0CA6-4304-A4C9-CDE02220DE5A}"/>
          </ac:picMkLst>
        </pc:picChg>
        <pc:picChg chg="add mod">
          <ac:chgData name="이 상은" userId="8eb5959a0719d00b" providerId="LiveId" clId="{2A17D752-AA0F-46A6-BFF5-A495807EF702}" dt="2022-03-26T08:53:10.845" v="9318" actId="1076"/>
          <ac:picMkLst>
            <pc:docMk/>
            <pc:sldMk cId="1772974999" sldId="278"/>
            <ac:picMk id="11" creationId="{8ABD7615-73B0-447F-8D80-70E2FFF6E4CF}"/>
          </ac:picMkLst>
        </pc:picChg>
        <pc:picChg chg="del">
          <ac:chgData name="이 상은" userId="8eb5959a0719d00b" providerId="LiveId" clId="{2A17D752-AA0F-46A6-BFF5-A495807EF702}" dt="2022-03-25T09:29:31.020" v="7165" actId="478"/>
          <ac:picMkLst>
            <pc:docMk/>
            <pc:sldMk cId="1772974999" sldId="278"/>
            <ac:picMk id="17" creationId="{2AF935F2-7BAB-4FD4-A1BF-CF7961711524}"/>
          </ac:picMkLst>
        </pc:picChg>
      </pc:sldChg>
      <pc:sldChg chg="addSp delSp modSp add mod ord">
        <pc:chgData name="이 상은" userId="8eb5959a0719d00b" providerId="LiveId" clId="{2A17D752-AA0F-46A6-BFF5-A495807EF702}" dt="2022-03-30T01:47:53.467" v="13265" actId="20577"/>
        <pc:sldMkLst>
          <pc:docMk/>
          <pc:sldMk cId="2274667191" sldId="279"/>
        </pc:sldMkLst>
        <pc:spChg chg="mod">
          <ac:chgData name="이 상은" userId="8eb5959a0719d00b" providerId="LiveId" clId="{2A17D752-AA0F-46A6-BFF5-A495807EF702}" dt="2022-03-26T09:46:26.998" v="11084" actId="20577"/>
          <ac:spMkLst>
            <pc:docMk/>
            <pc:sldMk cId="2274667191" sldId="279"/>
            <ac:spMk id="3" creationId="{30F11812-306D-4B32-A5D0-09CF285E99D8}"/>
          </ac:spMkLst>
        </pc:spChg>
        <pc:spChg chg="add del mod">
          <ac:chgData name="이 상은" userId="8eb5959a0719d00b" providerId="LiveId" clId="{2A17D752-AA0F-46A6-BFF5-A495807EF702}" dt="2022-03-26T07:49:51.881" v="8765" actId="478"/>
          <ac:spMkLst>
            <pc:docMk/>
            <pc:sldMk cId="2274667191" sldId="279"/>
            <ac:spMk id="13" creationId="{9E495A67-0781-4A1E-BB58-0D99EB5AD0F3}"/>
          </ac:spMkLst>
        </pc:spChg>
        <pc:spChg chg="add del mod">
          <ac:chgData name="이 상은" userId="8eb5959a0719d00b" providerId="LiveId" clId="{2A17D752-AA0F-46A6-BFF5-A495807EF702}" dt="2022-03-26T09:00:13.049" v="9484" actId="478"/>
          <ac:spMkLst>
            <pc:docMk/>
            <pc:sldMk cId="2274667191" sldId="279"/>
            <ac:spMk id="16" creationId="{31FABD62-F31D-42D3-997A-5D58198EA5EF}"/>
          </ac:spMkLst>
        </pc:spChg>
        <pc:spChg chg="add del mod">
          <ac:chgData name="이 상은" userId="8eb5959a0719d00b" providerId="LiveId" clId="{2A17D752-AA0F-46A6-BFF5-A495807EF702}" dt="2022-03-26T07:51:06.603" v="8795" actId="478"/>
          <ac:spMkLst>
            <pc:docMk/>
            <pc:sldMk cId="2274667191" sldId="279"/>
            <ac:spMk id="17" creationId="{C9D83A3F-363A-49A9-B1BE-32C2D18BD067}"/>
          </ac:spMkLst>
        </pc:spChg>
        <pc:spChg chg="add del mod">
          <ac:chgData name="이 상은" userId="8eb5959a0719d00b" providerId="LiveId" clId="{2A17D752-AA0F-46A6-BFF5-A495807EF702}" dt="2022-03-26T09:05:18.638" v="9541" actId="478"/>
          <ac:spMkLst>
            <pc:docMk/>
            <pc:sldMk cId="2274667191" sldId="279"/>
            <ac:spMk id="18" creationId="{C67317AD-2590-4FB8-BA3C-7449BCB65E2C}"/>
          </ac:spMkLst>
        </pc:spChg>
        <pc:spChg chg="add mod">
          <ac:chgData name="이 상은" userId="8eb5959a0719d00b" providerId="LiveId" clId="{2A17D752-AA0F-46A6-BFF5-A495807EF702}" dt="2022-03-30T01:47:53.467" v="13265" actId="20577"/>
          <ac:spMkLst>
            <pc:docMk/>
            <pc:sldMk cId="2274667191" sldId="279"/>
            <ac:spMk id="19" creationId="{998E9865-0D6F-43FD-A36F-B04F33CC124B}"/>
          </ac:spMkLst>
        </pc:spChg>
        <pc:spChg chg="add mod">
          <ac:chgData name="이 상은" userId="8eb5959a0719d00b" providerId="LiveId" clId="{2A17D752-AA0F-46A6-BFF5-A495807EF702}" dt="2022-03-30T01:47:52.601" v="13264"/>
          <ac:spMkLst>
            <pc:docMk/>
            <pc:sldMk cId="2274667191" sldId="279"/>
            <ac:spMk id="20" creationId="{2A57D941-5A2B-4E90-9B47-E535AFB9B30B}"/>
          </ac:spMkLst>
        </pc:spChg>
        <pc:spChg chg="mod">
          <ac:chgData name="이 상은" userId="8eb5959a0719d00b" providerId="LiveId" clId="{2A17D752-AA0F-46A6-BFF5-A495807EF702}" dt="2022-03-30T01:11:55.072" v="12644" actId="207"/>
          <ac:spMkLst>
            <pc:docMk/>
            <pc:sldMk cId="2274667191" sldId="279"/>
            <ac:spMk id="24" creationId="{D5D2BEAA-BF8B-497B-A3E2-798CF900D3E6}"/>
          </ac:spMkLst>
        </pc:spChg>
        <pc:spChg chg="mod">
          <ac:chgData name="이 상은" userId="8eb5959a0719d00b" providerId="LiveId" clId="{2A17D752-AA0F-46A6-BFF5-A495807EF702}" dt="2022-03-25T09:37:31.594" v="7211"/>
          <ac:spMkLst>
            <pc:docMk/>
            <pc:sldMk cId="2274667191" sldId="279"/>
            <ac:spMk id="26" creationId="{6B17D0E1-2D70-48D1-AB86-44A3054FA40A}"/>
          </ac:spMkLst>
        </pc:spChg>
        <pc:spChg chg="mod">
          <ac:chgData name="이 상은" userId="8eb5959a0719d00b" providerId="LiveId" clId="{2A17D752-AA0F-46A6-BFF5-A495807EF702}" dt="2022-03-30T01:11:45.967" v="12643" actId="207"/>
          <ac:spMkLst>
            <pc:docMk/>
            <pc:sldMk cId="2274667191" sldId="279"/>
            <ac:spMk id="31" creationId="{55F8D358-3833-475A-AA8A-65B63C0A4110}"/>
          </ac:spMkLst>
        </pc:spChg>
        <pc:spChg chg="mod">
          <ac:chgData name="이 상은" userId="8eb5959a0719d00b" providerId="LiveId" clId="{2A17D752-AA0F-46A6-BFF5-A495807EF702}" dt="2022-03-30T01:11:42.807" v="12642" actId="207"/>
          <ac:spMkLst>
            <pc:docMk/>
            <pc:sldMk cId="2274667191" sldId="279"/>
            <ac:spMk id="34" creationId="{C01DB2E8-F601-458A-8384-1A856609E1B2}"/>
          </ac:spMkLst>
        </pc:spChg>
        <pc:spChg chg="del">
          <ac:chgData name="이 상은" userId="8eb5959a0719d00b" providerId="LiveId" clId="{2A17D752-AA0F-46A6-BFF5-A495807EF702}" dt="2022-03-25T09:37:41.997" v="7215" actId="478"/>
          <ac:spMkLst>
            <pc:docMk/>
            <pc:sldMk cId="2274667191" sldId="279"/>
            <ac:spMk id="38" creationId="{E8793E48-3ACC-4AE7-A0CC-BDB62BDA339E}"/>
          </ac:spMkLst>
        </pc:spChg>
        <pc:spChg chg="del">
          <ac:chgData name="이 상은" userId="8eb5959a0719d00b" providerId="LiveId" clId="{2A17D752-AA0F-46A6-BFF5-A495807EF702}" dt="2022-03-25T09:37:41.997" v="7215" actId="478"/>
          <ac:spMkLst>
            <pc:docMk/>
            <pc:sldMk cId="2274667191" sldId="279"/>
            <ac:spMk id="39" creationId="{08FBAC2B-9861-42B4-BAEB-1AC8A7F288CE}"/>
          </ac:spMkLst>
        </pc:spChg>
        <pc:spChg chg="del">
          <ac:chgData name="이 상은" userId="8eb5959a0719d00b" providerId="LiveId" clId="{2A17D752-AA0F-46A6-BFF5-A495807EF702}" dt="2022-03-25T09:37:41.997" v="7215" actId="478"/>
          <ac:spMkLst>
            <pc:docMk/>
            <pc:sldMk cId="2274667191" sldId="279"/>
            <ac:spMk id="40" creationId="{8ED7AE55-9FB2-49C2-8DB7-999BC5F409C3}"/>
          </ac:spMkLst>
        </pc:spChg>
        <pc:picChg chg="del">
          <ac:chgData name="이 상은" userId="8eb5959a0719d00b" providerId="LiveId" clId="{2A17D752-AA0F-46A6-BFF5-A495807EF702}" dt="2022-03-25T09:37:34.246" v="7212" actId="478"/>
          <ac:picMkLst>
            <pc:docMk/>
            <pc:sldMk cId="2274667191" sldId="279"/>
            <ac:picMk id="12" creationId="{DD6B4AC3-9339-4EAC-A074-0A6848DB35C4}"/>
          </ac:picMkLst>
        </pc:picChg>
        <pc:picChg chg="add mod">
          <ac:chgData name="이 상은" userId="8eb5959a0719d00b" providerId="LiveId" clId="{2A17D752-AA0F-46A6-BFF5-A495807EF702}" dt="2022-03-26T09:05:53.586" v="9547" actId="14100"/>
          <ac:picMkLst>
            <pc:docMk/>
            <pc:sldMk cId="2274667191" sldId="279"/>
            <ac:picMk id="14" creationId="{F3968873-DCA9-448A-9E29-7E1422A57637}"/>
          </ac:picMkLst>
        </pc:picChg>
        <pc:picChg chg="add mod">
          <ac:chgData name="이 상은" userId="8eb5959a0719d00b" providerId="LiveId" clId="{2A17D752-AA0F-46A6-BFF5-A495807EF702}" dt="2022-03-26T09:05:57.838" v="9548" actId="1076"/>
          <ac:picMkLst>
            <pc:docMk/>
            <pc:sldMk cId="2274667191" sldId="279"/>
            <ac:picMk id="15" creationId="{7DDBE2C0-A1B9-44F1-868D-E82A460E1466}"/>
          </ac:picMkLst>
        </pc:picChg>
        <pc:picChg chg="del">
          <ac:chgData name="이 상은" userId="8eb5959a0719d00b" providerId="LiveId" clId="{2A17D752-AA0F-46A6-BFF5-A495807EF702}" dt="2022-03-25T09:37:36.138" v="7213" actId="478"/>
          <ac:picMkLst>
            <pc:docMk/>
            <pc:sldMk cId="2274667191" sldId="279"/>
            <ac:picMk id="36" creationId="{0DE22B9B-6D52-4E6C-BBBE-F5748E46B1AC}"/>
          </ac:picMkLst>
        </pc:picChg>
        <pc:picChg chg="del">
          <ac:chgData name="이 상은" userId="8eb5959a0719d00b" providerId="LiveId" clId="{2A17D752-AA0F-46A6-BFF5-A495807EF702}" dt="2022-03-25T09:37:38.059" v="7214" actId="478"/>
          <ac:picMkLst>
            <pc:docMk/>
            <pc:sldMk cId="2274667191" sldId="279"/>
            <ac:picMk id="37" creationId="{C14DBE92-8F83-4031-9EBD-1BB2943AD396}"/>
          </ac:picMkLst>
        </pc:picChg>
      </pc:sldChg>
      <pc:sldChg chg="addSp delSp modSp new del mod modTransition">
        <pc:chgData name="이 상은" userId="8eb5959a0719d00b" providerId="LiveId" clId="{2A17D752-AA0F-46A6-BFF5-A495807EF702}" dt="2022-03-30T01:09:15.435" v="12617" actId="2696"/>
        <pc:sldMkLst>
          <pc:docMk/>
          <pc:sldMk cId="1118190357" sldId="280"/>
        </pc:sldMkLst>
        <pc:spChg chg="mod">
          <ac:chgData name="이 상은" userId="8eb5959a0719d00b" providerId="LiveId" clId="{2A17D752-AA0F-46A6-BFF5-A495807EF702}" dt="2022-03-26T09:46:17.200" v="11080" actId="20577"/>
          <ac:spMkLst>
            <pc:docMk/>
            <pc:sldMk cId="1118190357" sldId="280"/>
            <ac:spMk id="2" creationId="{688C62BE-063B-4338-9F5B-EFD6554D84D7}"/>
          </ac:spMkLst>
        </pc:spChg>
        <pc:spChg chg="add mod">
          <ac:chgData name="이 상은" userId="8eb5959a0719d00b" providerId="LiveId" clId="{2A17D752-AA0F-46A6-BFF5-A495807EF702}" dt="2022-03-26T09:06:59.235" v="9550"/>
          <ac:spMkLst>
            <pc:docMk/>
            <pc:sldMk cId="1118190357" sldId="280"/>
            <ac:spMk id="3" creationId="{3C005294-2AE9-428C-8F41-DF246F5AA1E9}"/>
          </ac:spMkLst>
        </pc:spChg>
        <pc:spChg chg="add mod">
          <ac:chgData name="이 상은" userId="8eb5959a0719d00b" providerId="LiveId" clId="{2A17D752-AA0F-46A6-BFF5-A495807EF702}" dt="2022-03-26T09:39:16.098" v="11063" actId="255"/>
          <ac:spMkLst>
            <pc:docMk/>
            <pc:sldMk cId="1118190357" sldId="280"/>
            <ac:spMk id="4" creationId="{0679ABA4-CE79-40CA-AA07-0FA1A26549B1}"/>
          </ac:spMkLst>
        </pc:spChg>
        <pc:spChg chg="add mod">
          <ac:chgData name="이 상은" userId="8eb5959a0719d00b" providerId="LiveId" clId="{2A17D752-AA0F-46A6-BFF5-A495807EF702}" dt="2022-03-26T10:23:21.811" v="11328" actId="20577"/>
          <ac:spMkLst>
            <pc:docMk/>
            <pc:sldMk cId="1118190357" sldId="280"/>
            <ac:spMk id="5" creationId="{90FB66D7-A895-46CE-9EB5-546EE5A46986}"/>
          </ac:spMkLst>
        </pc:spChg>
        <pc:spChg chg="add del mod">
          <ac:chgData name="이 상은" userId="8eb5959a0719d00b" providerId="LiveId" clId="{2A17D752-AA0F-46A6-BFF5-A495807EF702}" dt="2022-03-26T10:24:15.095" v="11333" actId="478"/>
          <ac:spMkLst>
            <pc:docMk/>
            <pc:sldMk cId="1118190357" sldId="280"/>
            <ac:spMk id="6" creationId="{89838D40-49F9-4442-89DD-117E8C0E0FEB}"/>
          </ac:spMkLst>
        </pc:spChg>
      </pc:sldChg>
      <pc:sldChg chg="addSp delSp modSp new mod ord">
        <pc:chgData name="이 상은" userId="8eb5959a0719d00b" providerId="LiveId" clId="{2A17D752-AA0F-46A6-BFF5-A495807EF702}" dt="2022-03-31T12:45:42.828" v="17223" actId="20577"/>
        <pc:sldMkLst>
          <pc:docMk/>
          <pc:sldMk cId="2802010872" sldId="281"/>
        </pc:sldMkLst>
        <pc:spChg chg="mod">
          <ac:chgData name="이 상은" userId="8eb5959a0719d00b" providerId="LiveId" clId="{2A17D752-AA0F-46A6-BFF5-A495807EF702}" dt="2022-03-31T12:45:42.828" v="17223" actId="20577"/>
          <ac:spMkLst>
            <pc:docMk/>
            <pc:sldMk cId="2802010872" sldId="281"/>
            <ac:spMk id="2" creationId="{9C3F1031-BF2A-4A70-84DB-3BEC7289F789}"/>
          </ac:spMkLst>
        </pc:spChg>
        <pc:spChg chg="add del mod ord">
          <ac:chgData name="이 상은" userId="8eb5959a0719d00b" providerId="LiveId" clId="{2A17D752-AA0F-46A6-BFF5-A495807EF702}" dt="2022-03-30T01:40:03.022" v="12861" actId="478"/>
          <ac:spMkLst>
            <pc:docMk/>
            <pc:sldMk cId="2802010872" sldId="281"/>
            <ac:spMk id="3" creationId="{31B6E8F0-84AC-4995-983C-26ECE40808A8}"/>
          </ac:spMkLst>
        </pc:spChg>
        <pc:spChg chg="add del mod">
          <ac:chgData name="이 상은" userId="8eb5959a0719d00b" providerId="LiveId" clId="{2A17D752-AA0F-46A6-BFF5-A495807EF702}" dt="2022-03-31T08:32:22.760" v="15474" actId="21"/>
          <ac:spMkLst>
            <pc:docMk/>
            <pc:sldMk cId="2802010872" sldId="281"/>
            <ac:spMk id="3" creationId="{B51AF6D8-ACB9-4008-8BAE-D8106818C842}"/>
          </ac:spMkLst>
        </pc:spChg>
        <pc:spChg chg="add del mod">
          <ac:chgData name="이 상은" userId="8eb5959a0719d00b" providerId="LiveId" clId="{2A17D752-AA0F-46A6-BFF5-A495807EF702}" dt="2022-03-31T06:37:03.360" v="14870" actId="478"/>
          <ac:spMkLst>
            <pc:docMk/>
            <pc:sldMk cId="2802010872" sldId="281"/>
            <ac:spMk id="4" creationId="{9AB66345-7404-4007-970B-7D89282061B6}"/>
          </ac:spMkLst>
        </pc:spChg>
        <pc:spChg chg="add del mod ord">
          <ac:chgData name="이 상은" userId="8eb5959a0719d00b" providerId="LiveId" clId="{2A17D752-AA0F-46A6-BFF5-A495807EF702}" dt="2022-03-31T06:37:33.317" v="14894" actId="478"/>
          <ac:spMkLst>
            <pc:docMk/>
            <pc:sldMk cId="2802010872" sldId="281"/>
            <ac:spMk id="5" creationId="{B45BB953-6187-41CF-9740-EBEFCE3F5830}"/>
          </ac:spMkLst>
        </pc:spChg>
        <pc:spChg chg="add mod ord">
          <ac:chgData name="이 상은" userId="8eb5959a0719d00b" providerId="LiveId" clId="{2A17D752-AA0F-46A6-BFF5-A495807EF702}" dt="2022-03-31T12:03:21.738" v="16824" actId="14100"/>
          <ac:spMkLst>
            <pc:docMk/>
            <pc:sldMk cId="2802010872" sldId="281"/>
            <ac:spMk id="6" creationId="{A44A5764-A020-48F0-877D-1894D8C799B8}"/>
          </ac:spMkLst>
        </pc:spChg>
        <pc:spChg chg="add mod">
          <ac:chgData name="이 상은" userId="8eb5959a0719d00b" providerId="LiveId" clId="{2A17D752-AA0F-46A6-BFF5-A495807EF702}" dt="2022-03-31T06:37:17.442" v="14872"/>
          <ac:spMkLst>
            <pc:docMk/>
            <pc:sldMk cId="2802010872" sldId="281"/>
            <ac:spMk id="8" creationId="{C1A1407A-0129-4E8E-B748-23E8258A9987}"/>
          </ac:spMkLst>
        </pc:spChg>
        <pc:spChg chg="add del mod">
          <ac:chgData name="이 상은" userId="8eb5959a0719d00b" providerId="LiveId" clId="{2A17D752-AA0F-46A6-BFF5-A495807EF702}" dt="2022-03-31T08:13:18.418" v="15213" actId="21"/>
          <ac:spMkLst>
            <pc:docMk/>
            <pc:sldMk cId="2802010872" sldId="281"/>
            <ac:spMk id="9" creationId="{CBFC3491-F485-4B3F-9D8E-2D2204D0C01E}"/>
          </ac:spMkLst>
        </pc:spChg>
        <pc:spChg chg="add del mod">
          <ac:chgData name="이 상은" userId="8eb5959a0719d00b" providerId="LiveId" clId="{2A17D752-AA0F-46A6-BFF5-A495807EF702}" dt="2022-03-31T08:14:39.335" v="15234"/>
          <ac:spMkLst>
            <pc:docMk/>
            <pc:sldMk cId="2802010872" sldId="281"/>
            <ac:spMk id="16" creationId="{5090B111-0E79-426A-8DBA-F5D625683C86}"/>
          </ac:spMkLst>
        </pc:spChg>
        <pc:spChg chg="add del">
          <ac:chgData name="이 상은" userId="8eb5959a0719d00b" providerId="LiveId" clId="{2A17D752-AA0F-46A6-BFF5-A495807EF702}" dt="2022-03-31T08:33:56.252" v="15492" actId="22"/>
          <ac:spMkLst>
            <pc:docMk/>
            <pc:sldMk cId="2802010872" sldId="281"/>
            <ac:spMk id="36" creationId="{F2B3B4E1-137A-4EFB-AD6F-02B97D982433}"/>
          </ac:spMkLst>
        </pc:spChg>
        <pc:spChg chg="add mod">
          <ac:chgData name="이 상은" userId="8eb5959a0719d00b" providerId="LiveId" clId="{2A17D752-AA0F-46A6-BFF5-A495807EF702}" dt="2022-03-31T12:32:04.789" v="17048" actId="1076"/>
          <ac:spMkLst>
            <pc:docMk/>
            <pc:sldMk cId="2802010872" sldId="281"/>
            <ac:spMk id="38" creationId="{CFE81D45-19C6-4E63-9F09-588B569E45B9}"/>
          </ac:spMkLst>
        </pc:spChg>
        <pc:spChg chg="add mod">
          <ac:chgData name="이 상은" userId="8eb5959a0719d00b" providerId="LiveId" clId="{2A17D752-AA0F-46A6-BFF5-A495807EF702}" dt="2022-03-31T10:59:12.221" v="16467" actId="1076"/>
          <ac:spMkLst>
            <pc:docMk/>
            <pc:sldMk cId="2802010872" sldId="281"/>
            <ac:spMk id="39" creationId="{A8C9B342-220B-4FF6-89C1-FDDF28475B0A}"/>
          </ac:spMkLst>
        </pc:spChg>
        <pc:spChg chg="add mod">
          <ac:chgData name="이 상은" userId="8eb5959a0719d00b" providerId="LiveId" clId="{2A17D752-AA0F-46A6-BFF5-A495807EF702}" dt="2022-03-31T12:04:09.606" v="16832" actId="14100"/>
          <ac:spMkLst>
            <pc:docMk/>
            <pc:sldMk cId="2802010872" sldId="281"/>
            <ac:spMk id="40" creationId="{2202A0A7-9A18-49D8-A1E7-AE6C96D8DBB1}"/>
          </ac:spMkLst>
        </pc:spChg>
        <pc:spChg chg="add mod ord">
          <ac:chgData name="이 상은" userId="8eb5959a0719d00b" providerId="LiveId" clId="{2A17D752-AA0F-46A6-BFF5-A495807EF702}" dt="2022-03-31T12:04:22.912" v="16834" actId="14100"/>
          <ac:spMkLst>
            <pc:docMk/>
            <pc:sldMk cId="2802010872" sldId="281"/>
            <ac:spMk id="41" creationId="{B5C3CC07-EC02-48A6-902B-F7209E4A99B0}"/>
          </ac:spMkLst>
        </pc:spChg>
        <pc:picChg chg="add del mod">
          <ac:chgData name="이 상은" userId="8eb5959a0719d00b" providerId="LiveId" clId="{2A17D752-AA0F-46A6-BFF5-A495807EF702}" dt="2022-03-28T23:21:36.754" v="12358" actId="478"/>
          <ac:picMkLst>
            <pc:docMk/>
            <pc:sldMk cId="2802010872" sldId="281"/>
            <ac:picMk id="5" creationId="{71993D10-35F7-459F-9469-D6F74056813E}"/>
          </ac:picMkLst>
        </pc:picChg>
        <pc:picChg chg="add del mod">
          <ac:chgData name="이 상은" userId="8eb5959a0719d00b" providerId="LiveId" clId="{2A17D752-AA0F-46A6-BFF5-A495807EF702}" dt="2022-03-31T08:32:07.011" v="15470" actId="478"/>
          <ac:picMkLst>
            <pc:docMk/>
            <pc:sldMk cId="2802010872" sldId="281"/>
            <ac:picMk id="7" creationId="{B83C05EE-78D2-45B0-87D5-870E0950EB44}"/>
          </ac:picMkLst>
        </pc:picChg>
        <pc:picChg chg="add del mod modCrop">
          <ac:chgData name="이 상은" userId="8eb5959a0719d00b" providerId="LiveId" clId="{2A17D752-AA0F-46A6-BFF5-A495807EF702}" dt="2022-03-31T08:13:18.418" v="15213" actId="21"/>
          <ac:picMkLst>
            <pc:docMk/>
            <pc:sldMk cId="2802010872" sldId="281"/>
            <ac:picMk id="11" creationId="{64096684-7A31-46C6-B667-73CECD22D27A}"/>
          </ac:picMkLst>
        </pc:picChg>
        <pc:picChg chg="add del mod">
          <ac:chgData name="이 상은" userId="8eb5959a0719d00b" providerId="LiveId" clId="{2A17D752-AA0F-46A6-BFF5-A495807EF702}" dt="2022-03-31T08:13:18.418" v="15213" actId="21"/>
          <ac:picMkLst>
            <pc:docMk/>
            <pc:sldMk cId="2802010872" sldId="281"/>
            <ac:picMk id="13" creationId="{7723F4CB-2ADE-4815-9861-F7567874D7F2}"/>
          </ac:picMkLst>
        </pc:picChg>
        <pc:picChg chg="add del mod">
          <ac:chgData name="이 상은" userId="8eb5959a0719d00b" providerId="LiveId" clId="{2A17D752-AA0F-46A6-BFF5-A495807EF702}" dt="2022-03-31T08:13:18.418" v="15213" actId="21"/>
          <ac:picMkLst>
            <pc:docMk/>
            <pc:sldMk cId="2802010872" sldId="281"/>
            <ac:picMk id="15" creationId="{E9F317CA-69B3-4017-BA7E-0CC5D4E10C3F}"/>
          </ac:picMkLst>
        </pc:picChg>
        <pc:picChg chg="add del mod">
          <ac:chgData name="이 상은" userId="8eb5959a0719d00b" providerId="LiveId" clId="{2A17D752-AA0F-46A6-BFF5-A495807EF702}" dt="2022-03-31T08:33:20.646" v="15486" actId="21"/>
          <ac:picMkLst>
            <pc:docMk/>
            <pc:sldMk cId="2802010872" sldId="281"/>
            <ac:picMk id="17" creationId="{82F21B77-64D7-42CF-8AB1-198713D9863F}"/>
          </ac:picMkLst>
        </pc:picChg>
        <pc:picChg chg="add del mod modCrop">
          <ac:chgData name="이 상은" userId="8eb5959a0719d00b" providerId="LiveId" clId="{2A17D752-AA0F-46A6-BFF5-A495807EF702}" dt="2022-03-31T08:33:20.646" v="15486" actId="21"/>
          <ac:picMkLst>
            <pc:docMk/>
            <pc:sldMk cId="2802010872" sldId="281"/>
            <ac:picMk id="18" creationId="{45ED56A1-96C6-45F8-936C-523CCEAC58FB}"/>
          </ac:picMkLst>
        </pc:picChg>
        <pc:picChg chg="add del mod">
          <ac:chgData name="이 상은" userId="8eb5959a0719d00b" providerId="LiveId" clId="{2A17D752-AA0F-46A6-BFF5-A495807EF702}" dt="2022-03-31T08:33:20.646" v="15486" actId="21"/>
          <ac:picMkLst>
            <pc:docMk/>
            <pc:sldMk cId="2802010872" sldId="281"/>
            <ac:picMk id="19" creationId="{412315A3-F36B-4062-8CF0-7BF32ED7FB2A}"/>
          </ac:picMkLst>
        </pc:picChg>
        <pc:picChg chg="add mod">
          <ac:chgData name="이 상은" userId="8eb5959a0719d00b" providerId="LiveId" clId="{2A17D752-AA0F-46A6-BFF5-A495807EF702}" dt="2022-03-31T12:31:54.254" v="17046" actId="1076"/>
          <ac:picMkLst>
            <pc:docMk/>
            <pc:sldMk cId="2802010872" sldId="281"/>
            <ac:picMk id="34" creationId="{95B26A79-ED5F-4854-9B32-6CFD967C5390}"/>
          </ac:picMkLst>
        </pc:picChg>
        <pc:inkChg chg="add del">
          <ac:chgData name="이 상은" userId="8eb5959a0719d00b" providerId="LiveId" clId="{2A17D752-AA0F-46A6-BFF5-A495807EF702}" dt="2022-03-31T08:18:43.602" v="15256" actId="9405"/>
          <ac:inkMkLst>
            <pc:docMk/>
            <pc:sldMk cId="2802010872" sldId="281"/>
            <ac:inkMk id="25" creationId="{5FF3F0A7-1A96-4E5B-9EA9-E5D0546FD7EE}"/>
          </ac:inkMkLst>
        </pc:inkChg>
        <pc:inkChg chg="add del">
          <ac:chgData name="이 상은" userId="8eb5959a0719d00b" providerId="LiveId" clId="{2A17D752-AA0F-46A6-BFF5-A495807EF702}" dt="2022-03-31T08:18:42.507" v="15255" actId="9405"/>
          <ac:inkMkLst>
            <pc:docMk/>
            <pc:sldMk cId="2802010872" sldId="281"/>
            <ac:inkMk id="26" creationId="{B4F1AE3F-74C6-4D7D-A372-A2D241D4878E}"/>
          </ac:inkMkLst>
        </pc:inkChg>
        <pc:inkChg chg="add del">
          <ac:chgData name="이 상은" userId="8eb5959a0719d00b" providerId="LiveId" clId="{2A17D752-AA0F-46A6-BFF5-A495807EF702}" dt="2022-03-31T08:18:42.097" v="15254" actId="9405"/>
          <ac:inkMkLst>
            <pc:docMk/>
            <pc:sldMk cId="2802010872" sldId="281"/>
            <ac:inkMk id="27" creationId="{6CB3EB9F-9DF5-42E7-B930-A22D72DB1F6D}"/>
          </ac:inkMkLst>
        </pc:inkChg>
        <pc:inkChg chg="add del">
          <ac:chgData name="이 상은" userId="8eb5959a0719d00b" providerId="LiveId" clId="{2A17D752-AA0F-46A6-BFF5-A495807EF702}" dt="2022-03-31T08:18:53.977" v="15258" actId="9405"/>
          <ac:inkMkLst>
            <pc:docMk/>
            <pc:sldMk cId="2802010872" sldId="281"/>
            <ac:inkMk id="28" creationId="{97C1795D-FBA7-4F1B-854F-E608FD8233E6}"/>
          </ac:inkMkLst>
        </pc:inkChg>
        <pc:inkChg chg="add del">
          <ac:chgData name="이 상은" userId="8eb5959a0719d00b" providerId="LiveId" clId="{2A17D752-AA0F-46A6-BFF5-A495807EF702}" dt="2022-03-31T08:32:10.175" v="15471" actId="478"/>
          <ac:inkMkLst>
            <pc:docMk/>
            <pc:sldMk cId="2802010872" sldId="281"/>
            <ac:inkMk id="29" creationId="{31EDB3FD-6653-43C3-9DC2-09C2A83ACAAB}"/>
          </ac:inkMkLst>
        </pc:inkChg>
        <pc:inkChg chg="add del">
          <ac:chgData name="이 상은" userId="8eb5959a0719d00b" providerId="LiveId" clId="{2A17D752-AA0F-46A6-BFF5-A495807EF702}" dt="2022-03-31T08:19:05.299" v="15261" actId="9405"/>
          <ac:inkMkLst>
            <pc:docMk/>
            <pc:sldMk cId="2802010872" sldId="281"/>
            <ac:inkMk id="30" creationId="{A7018116-1D75-477A-908C-6FE5A0713A4D}"/>
          </ac:inkMkLst>
        </pc:inkChg>
        <pc:inkChg chg="add del">
          <ac:chgData name="이 상은" userId="8eb5959a0719d00b" providerId="LiveId" clId="{2A17D752-AA0F-46A6-BFF5-A495807EF702}" dt="2022-03-31T08:19:11.964" v="15265" actId="9405"/>
          <ac:inkMkLst>
            <pc:docMk/>
            <pc:sldMk cId="2802010872" sldId="281"/>
            <ac:inkMk id="31" creationId="{E490E7EB-6612-4F46-9AA9-A1D35CCF3B92}"/>
          </ac:inkMkLst>
        </pc:inkChg>
        <pc:inkChg chg="add del">
          <ac:chgData name="이 상은" userId="8eb5959a0719d00b" providerId="LiveId" clId="{2A17D752-AA0F-46A6-BFF5-A495807EF702}" dt="2022-03-31T08:19:11.688" v="15264" actId="9405"/>
          <ac:inkMkLst>
            <pc:docMk/>
            <pc:sldMk cId="2802010872" sldId="281"/>
            <ac:inkMk id="32" creationId="{02344368-D6C5-4B58-96CD-99C795DFE64C}"/>
          </ac:inkMkLst>
        </pc:inkChg>
        <pc:cxnChg chg="add del mod">
          <ac:chgData name="이 상은" userId="8eb5959a0719d00b" providerId="LiveId" clId="{2A17D752-AA0F-46A6-BFF5-A495807EF702}" dt="2022-03-31T08:33:20.646" v="15486" actId="21"/>
          <ac:cxnSpMkLst>
            <pc:docMk/>
            <pc:sldMk cId="2802010872" sldId="281"/>
            <ac:cxnSpMk id="21" creationId="{248D14DD-BF37-49BB-8B2C-8E01ACF06B79}"/>
          </ac:cxnSpMkLst>
        </pc:cxnChg>
        <pc:cxnChg chg="add del mod ord">
          <ac:chgData name="이 상은" userId="8eb5959a0719d00b" providerId="LiveId" clId="{2A17D752-AA0F-46A6-BFF5-A495807EF702}" dt="2022-03-31T08:33:20.646" v="15486" actId="21"/>
          <ac:cxnSpMkLst>
            <pc:docMk/>
            <pc:sldMk cId="2802010872" sldId="281"/>
            <ac:cxnSpMk id="23" creationId="{DAAB3C71-69E7-412E-8F8D-A425589E01E4}"/>
          </ac:cxnSpMkLst>
        </pc:cxnChg>
      </pc:sldChg>
      <pc:sldChg chg="addSp delSp modSp new mod setBg">
        <pc:chgData name="이 상은" userId="8eb5959a0719d00b" providerId="LiveId" clId="{2A17D752-AA0F-46A6-BFF5-A495807EF702}" dt="2022-03-31T12:46:46.475" v="17235" actId="1076"/>
        <pc:sldMkLst>
          <pc:docMk/>
          <pc:sldMk cId="4286775504" sldId="282"/>
        </pc:sldMkLst>
        <pc:spChg chg="mod">
          <ac:chgData name="이 상은" userId="8eb5959a0719d00b" providerId="LiveId" clId="{2A17D752-AA0F-46A6-BFF5-A495807EF702}" dt="2022-03-31T12:46:46.475" v="17235" actId="1076"/>
          <ac:spMkLst>
            <pc:docMk/>
            <pc:sldMk cId="4286775504" sldId="282"/>
            <ac:spMk id="2" creationId="{A078FB4D-E1F5-413D-A224-737DD7AFAD5E}"/>
          </ac:spMkLst>
        </pc:spChg>
        <pc:spChg chg="del">
          <ac:chgData name="이 상은" userId="8eb5959a0719d00b" providerId="LiveId" clId="{2A17D752-AA0F-46A6-BFF5-A495807EF702}" dt="2022-03-30T00:48:54.274" v="12493" actId="478"/>
          <ac:spMkLst>
            <pc:docMk/>
            <pc:sldMk cId="4286775504" sldId="282"/>
            <ac:spMk id="3" creationId="{E8E948DD-B32D-4A22-9834-959DAFAADADE}"/>
          </ac:spMkLst>
        </pc:spChg>
        <pc:spChg chg="add mod">
          <ac:chgData name="이 상은" userId="8eb5959a0719d00b" providerId="LiveId" clId="{2A17D752-AA0F-46A6-BFF5-A495807EF702}" dt="2022-03-30T00:51:11.401" v="12513" actId="692"/>
          <ac:spMkLst>
            <pc:docMk/>
            <pc:sldMk cId="4286775504" sldId="282"/>
            <ac:spMk id="4" creationId="{55FC8EC2-CAA0-49AA-A304-40063E182BA6}"/>
          </ac:spMkLst>
        </pc:spChg>
        <pc:spChg chg="add mod ord">
          <ac:chgData name="이 상은" userId="8eb5959a0719d00b" providerId="LiveId" clId="{2A17D752-AA0F-46A6-BFF5-A495807EF702}" dt="2022-03-30T01:38:26.836" v="12830" actId="207"/>
          <ac:spMkLst>
            <pc:docMk/>
            <pc:sldMk cId="4286775504" sldId="282"/>
            <ac:spMk id="5" creationId="{E2DD931D-03DC-45EE-8E89-BD9E11646C4E}"/>
          </ac:spMkLst>
        </pc:spChg>
        <pc:spChg chg="mod">
          <ac:chgData name="이 상은" userId="8eb5959a0719d00b" providerId="LiveId" clId="{2A17D752-AA0F-46A6-BFF5-A495807EF702}" dt="2022-03-30T00:54:02.675" v="12537"/>
          <ac:spMkLst>
            <pc:docMk/>
            <pc:sldMk cId="4286775504" sldId="282"/>
            <ac:spMk id="7" creationId="{2D19B75D-D3CA-4741-9EDC-7791CD3E6C27}"/>
          </ac:spMkLst>
        </pc:spChg>
        <pc:spChg chg="mod">
          <ac:chgData name="이 상은" userId="8eb5959a0719d00b" providerId="LiveId" clId="{2A17D752-AA0F-46A6-BFF5-A495807EF702}" dt="2022-03-30T00:54:02.675" v="12537"/>
          <ac:spMkLst>
            <pc:docMk/>
            <pc:sldMk cId="4286775504" sldId="282"/>
            <ac:spMk id="10" creationId="{1E25625D-73F3-4E3C-A346-3205FE8AD403}"/>
          </ac:spMkLst>
        </pc:spChg>
        <pc:spChg chg="mod">
          <ac:chgData name="이 상은" userId="8eb5959a0719d00b" providerId="LiveId" clId="{2A17D752-AA0F-46A6-BFF5-A495807EF702}" dt="2022-03-30T00:54:02.675" v="12537"/>
          <ac:spMkLst>
            <pc:docMk/>
            <pc:sldMk cId="4286775504" sldId="282"/>
            <ac:spMk id="11" creationId="{832A804E-7AFD-4C24-B428-AC675BF59DB5}"/>
          </ac:spMkLst>
        </pc:spChg>
        <pc:spChg chg="mod">
          <ac:chgData name="이 상은" userId="8eb5959a0719d00b" providerId="LiveId" clId="{2A17D752-AA0F-46A6-BFF5-A495807EF702}" dt="2022-03-30T00:54:02.675" v="12537"/>
          <ac:spMkLst>
            <pc:docMk/>
            <pc:sldMk cId="4286775504" sldId="282"/>
            <ac:spMk id="12" creationId="{E0BF7478-68DB-4C3D-A0F9-28925D522056}"/>
          </ac:spMkLst>
        </pc:spChg>
        <pc:spChg chg="add mod">
          <ac:chgData name="이 상은" userId="8eb5959a0719d00b" providerId="LiveId" clId="{2A17D752-AA0F-46A6-BFF5-A495807EF702}" dt="2022-03-30T00:58:58.984" v="12565" actId="1076"/>
          <ac:spMkLst>
            <pc:docMk/>
            <pc:sldMk cId="4286775504" sldId="282"/>
            <ac:spMk id="13" creationId="{0EB9D87B-E12C-4DB7-88BC-49D4DB0221B5}"/>
          </ac:spMkLst>
        </pc:spChg>
        <pc:spChg chg="add mod">
          <ac:chgData name="이 상은" userId="8eb5959a0719d00b" providerId="LiveId" clId="{2A17D752-AA0F-46A6-BFF5-A495807EF702}" dt="2022-03-30T00:59:14.604" v="12566" actId="1076"/>
          <ac:spMkLst>
            <pc:docMk/>
            <pc:sldMk cId="4286775504" sldId="282"/>
            <ac:spMk id="14" creationId="{D98CEB69-150C-4665-832A-C5072B70D7E2}"/>
          </ac:spMkLst>
        </pc:spChg>
        <pc:spChg chg="add mod">
          <ac:chgData name="이 상은" userId="8eb5959a0719d00b" providerId="LiveId" clId="{2A17D752-AA0F-46A6-BFF5-A495807EF702}" dt="2022-03-31T12:46:21.881" v="17233" actId="207"/>
          <ac:spMkLst>
            <pc:docMk/>
            <pc:sldMk cId="4286775504" sldId="282"/>
            <ac:spMk id="15" creationId="{9ECEBB81-54D1-46F0-B92D-5B9EACF56A9A}"/>
          </ac:spMkLst>
        </pc:spChg>
        <pc:spChg chg="add mod">
          <ac:chgData name="이 상은" userId="8eb5959a0719d00b" providerId="LiveId" clId="{2A17D752-AA0F-46A6-BFF5-A495807EF702}" dt="2022-03-30T00:59:14.604" v="12566" actId="1076"/>
          <ac:spMkLst>
            <pc:docMk/>
            <pc:sldMk cId="4286775504" sldId="282"/>
            <ac:spMk id="16" creationId="{A4B64DD2-F4C0-479E-961D-50FF2E671247}"/>
          </ac:spMkLst>
        </pc:spChg>
        <pc:grpChg chg="add mod">
          <ac:chgData name="이 상은" userId="8eb5959a0719d00b" providerId="LiveId" clId="{2A17D752-AA0F-46A6-BFF5-A495807EF702}" dt="2022-03-30T00:55:55.398" v="12551" actId="1076"/>
          <ac:grpSpMkLst>
            <pc:docMk/>
            <pc:sldMk cId="4286775504" sldId="282"/>
            <ac:grpSpMk id="6" creationId="{DEF94541-94B8-4D19-803C-9F9223EE532F}"/>
          </ac:grpSpMkLst>
        </pc:grpChg>
        <pc:grpChg chg="mod">
          <ac:chgData name="이 상은" userId="8eb5959a0719d00b" providerId="LiveId" clId="{2A17D752-AA0F-46A6-BFF5-A495807EF702}" dt="2022-03-30T00:54:02.675" v="12537"/>
          <ac:grpSpMkLst>
            <pc:docMk/>
            <pc:sldMk cId="4286775504" sldId="282"/>
            <ac:grpSpMk id="8" creationId="{2617746F-815C-43DD-95A3-C7FB490DB561}"/>
          </ac:grpSpMkLst>
        </pc:grpChg>
        <pc:grpChg chg="mod">
          <ac:chgData name="이 상은" userId="8eb5959a0719d00b" providerId="LiveId" clId="{2A17D752-AA0F-46A6-BFF5-A495807EF702}" dt="2022-03-30T00:54:02.675" v="12537"/>
          <ac:grpSpMkLst>
            <pc:docMk/>
            <pc:sldMk cId="4286775504" sldId="282"/>
            <ac:grpSpMk id="9" creationId="{98F97A3A-7A34-4F2B-A152-F275985F1719}"/>
          </ac:grpSpMkLst>
        </pc:grpChg>
      </pc:sldChg>
      <pc:sldChg chg="addSp delSp modSp new mod modTransition">
        <pc:chgData name="이 상은" userId="8eb5959a0719d00b" providerId="LiveId" clId="{2A17D752-AA0F-46A6-BFF5-A495807EF702}" dt="2022-03-31T12:56:53.187" v="17343"/>
        <pc:sldMkLst>
          <pc:docMk/>
          <pc:sldMk cId="1486688143" sldId="283"/>
        </pc:sldMkLst>
        <pc:spChg chg="mod">
          <ac:chgData name="이 상은" userId="8eb5959a0719d00b" providerId="LiveId" clId="{2A17D752-AA0F-46A6-BFF5-A495807EF702}" dt="2022-03-31T12:46:06.094" v="17230" actId="20577"/>
          <ac:spMkLst>
            <pc:docMk/>
            <pc:sldMk cId="1486688143" sldId="283"/>
            <ac:spMk id="2" creationId="{D4A7881D-9D28-48CF-92F7-2AEDA44180B0}"/>
          </ac:spMkLst>
        </pc:spChg>
        <pc:spChg chg="add del mod">
          <ac:chgData name="이 상은" userId="8eb5959a0719d00b" providerId="LiveId" clId="{2A17D752-AA0F-46A6-BFF5-A495807EF702}" dt="2022-03-31T12:56:44.628" v="17327" actId="478"/>
          <ac:spMkLst>
            <pc:docMk/>
            <pc:sldMk cId="1486688143" sldId="283"/>
            <ac:spMk id="3" creationId="{D34F065E-EA4E-419F-B999-1ACACE285A48}"/>
          </ac:spMkLst>
        </pc:spChg>
        <pc:spChg chg="add del mod">
          <ac:chgData name="이 상은" userId="8eb5959a0719d00b" providerId="LiveId" clId="{2A17D752-AA0F-46A6-BFF5-A495807EF702}" dt="2022-03-31T12:56:42.091" v="17326" actId="478"/>
          <ac:spMkLst>
            <pc:docMk/>
            <pc:sldMk cId="1486688143" sldId="283"/>
            <ac:spMk id="4" creationId="{F1110E24-9347-44A8-92D9-A761E933DFFD}"/>
          </ac:spMkLst>
        </pc:spChg>
        <pc:spChg chg="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6" creationId="{A2E9579B-A776-454A-9327-3329E93819B5}"/>
          </ac:spMkLst>
        </pc:spChg>
        <pc:spChg chg="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7" creationId="{DE7252C2-C72A-475D-9076-F0E96B09A0B4}"/>
          </ac:spMkLst>
        </pc:spChg>
        <pc:spChg chg="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8" creationId="{E4401F7F-8E6F-4989-9621-E19C7CFAE876}"/>
          </ac:spMkLst>
        </pc:spChg>
        <pc:spChg chg="mod">
          <ac:chgData name="이 상은" userId="8eb5959a0719d00b" providerId="LiveId" clId="{2A17D752-AA0F-46A6-BFF5-A495807EF702}" dt="2022-03-30T01:02:33.405" v="12577" actId="207"/>
          <ac:spMkLst>
            <pc:docMk/>
            <pc:sldMk cId="1486688143" sldId="283"/>
            <ac:spMk id="10" creationId="{ADEFB15F-5BC6-4B9B-BEE3-F0D80B8DE8AF}"/>
          </ac:spMkLst>
        </pc:spChg>
        <pc:spChg chg="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11" creationId="{60CAB404-2DDB-4447-92EF-002549991986}"/>
          </ac:spMkLst>
        </pc:spChg>
        <pc:spChg chg="mod">
          <ac:chgData name="이 상은" userId="8eb5959a0719d00b" providerId="LiveId" clId="{2A17D752-AA0F-46A6-BFF5-A495807EF702}" dt="2022-03-30T01:02:33.405" v="12577" actId="207"/>
          <ac:spMkLst>
            <pc:docMk/>
            <pc:sldMk cId="1486688143" sldId="283"/>
            <ac:spMk id="12" creationId="{2E06D149-7291-47B4-B103-58FE30A0B30E}"/>
          </ac:spMkLst>
        </pc:spChg>
        <pc:spChg chg="mod">
          <ac:chgData name="이 상은" userId="8eb5959a0719d00b" providerId="LiveId" clId="{2A17D752-AA0F-46A6-BFF5-A495807EF702}" dt="2022-03-30T01:02:51.515" v="12580" actId="207"/>
          <ac:spMkLst>
            <pc:docMk/>
            <pc:sldMk cId="1486688143" sldId="283"/>
            <ac:spMk id="14" creationId="{DB69131D-20B7-4A48-B74C-C9E29C6F1431}"/>
          </ac:spMkLst>
        </pc:spChg>
        <pc:spChg chg="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15" creationId="{8E3FC377-845D-4E35-8905-6614A910C7CA}"/>
          </ac:spMkLst>
        </pc:spChg>
        <pc:spChg chg="mod">
          <ac:chgData name="이 상은" userId="8eb5959a0719d00b" providerId="LiveId" clId="{2A17D752-AA0F-46A6-BFF5-A495807EF702}" dt="2022-03-30T01:02:51.515" v="12580" actId="207"/>
          <ac:spMkLst>
            <pc:docMk/>
            <pc:sldMk cId="1486688143" sldId="283"/>
            <ac:spMk id="16" creationId="{C3B686D3-F755-4B33-8E20-25DAF038968C}"/>
          </ac:spMkLst>
        </pc:spChg>
        <pc:spChg chg="mod">
          <ac:chgData name="이 상은" userId="8eb5959a0719d00b" providerId="LiveId" clId="{2A17D752-AA0F-46A6-BFF5-A495807EF702}" dt="2022-03-30T01:02:40.394" v="12578" actId="207"/>
          <ac:spMkLst>
            <pc:docMk/>
            <pc:sldMk cId="1486688143" sldId="283"/>
            <ac:spMk id="18" creationId="{0F849B0C-84D9-4BB9-A5FC-0DA876B5CE8A}"/>
          </ac:spMkLst>
        </pc:spChg>
        <pc:spChg chg="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19" creationId="{2AE20381-9C17-414B-BBEB-205AE0A0CE72}"/>
          </ac:spMkLst>
        </pc:spChg>
        <pc:spChg chg="mod">
          <ac:chgData name="이 상은" userId="8eb5959a0719d00b" providerId="LiveId" clId="{2A17D752-AA0F-46A6-BFF5-A495807EF702}" dt="2022-03-30T01:02:40.394" v="12578" actId="207"/>
          <ac:spMkLst>
            <pc:docMk/>
            <pc:sldMk cId="1486688143" sldId="283"/>
            <ac:spMk id="20" creationId="{6F478889-D9CC-4AFB-B96A-394AEF04CAD3}"/>
          </ac:spMkLst>
        </pc:spChg>
        <pc:spChg chg="mod">
          <ac:chgData name="이 상은" userId="8eb5959a0719d00b" providerId="LiveId" clId="{2A17D752-AA0F-46A6-BFF5-A495807EF702}" dt="2022-03-30T01:02:45.598" v="12579" actId="207"/>
          <ac:spMkLst>
            <pc:docMk/>
            <pc:sldMk cId="1486688143" sldId="283"/>
            <ac:spMk id="22" creationId="{1A931870-95DE-4745-8078-1BE5B861F0D7}"/>
          </ac:spMkLst>
        </pc:spChg>
        <pc:spChg chg="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23" creationId="{6A2E965B-E76F-45B4-92EF-914E6D7B0F77}"/>
          </ac:spMkLst>
        </pc:spChg>
        <pc:spChg chg="mod">
          <ac:chgData name="이 상은" userId="8eb5959a0719d00b" providerId="LiveId" clId="{2A17D752-AA0F-46A6-BFF5-A495807EF702}" dt="2022-03-30T01:02:45.598" v="12579" actId="207"/>
          <ac:spMkLst>
            <pc:docMk/>
            <pc:sldMk cId="1486688143" sldId="283"/>
            <ac:spMk id="24" creationId="{6553B2AA-4B07-4C6C-AFD5-ABBCEDA4B425}"/>
          </ac:spMkLst>
        </pc:spChg>
        <pc:spChg chg="add mod">
          <ac:chgData name="이 상은" userId="8eb5959a0719d00b" providerId="LiveId" clId="{2A17D752-AA0F-46A6-BFF5-A495807EF702}" dt="2022-03-30T01:04:05.573" v="12585" actId="1076"/>
          <ac:spMkLst>
            <pc:docMk/>
            <pc:sldMk cId="1486688143" sldId="283"/>
            <ac:spMk id="25" creationId="{4F12B3FD-B81D-465B-B769-02D6D3660319}"/>
          </ac:spMkLst>
        </pc:spChg>
        <pc:spChg chg="add mod">
          <ac:chgData name="이 상은" userId="8eb5959a0719d00b" providerId="LiveId" clId="{2A17D752-AA0F-46A6-BFF5-A495807EF702}" dt="2022-03-30T01:04:05.573" v="12585" actId="1076"/>
          <ac:spMkLst>
            <pc:docMk/>
            <pc:sldMk cId="1486688143" sldId="283"/>
            <ac:spMk id="26" creationId="{50DC6546-265C-4256-87A0-23463BD711BF}"/>
          </ac:spMkLst>
        </pc:spChg>
        <pc:spChg chg="add 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27" creationId="{3479CA7F-90DA-498E-B56C-CB263AD856B5}"/>
          </ac:spMkLst>
        </pc:spChg>
        <pc:spChg chg="add 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28" creationId="{06EF127B-6F61-4189-AE60-7B25B546D1DF}"/>
          </ac:spMkLst>
        </pc:spChg>
        <pc:spChg chg="add mod">
          <ac:chgData name="이 상은" userId="8eb5959a0719d00b" providerId="LiveId" clId="{2A17D752-AA0F-46A6-BFF5-A495807EF702}" dt="2022-03-30T01:02:16.825" v="12575"/>
          <ac:spMkLst>
            <pc:docMk/>
            <pc:sldMk cId="1486688143" sldId="283"/>
            <ac:spMk id="29" creationId="{F1567DCB-16BC-44BE-9A37-B9230A25780E}"/>
          </ac:spMkLst>
        </pc:spChg>
        <pc:spChg chg="add mod">
          <ac:chgData name="이 상은" userId="8eb5959a0719d00b" providerId="LiveId" clId="{2A17D752-AA0F-46A6-BFF5-A495807EF702}" dt="2022-03-31T12:56:45.738" v="17328"/>
          <ac:spMkLst>
            <pc:docMk/>
            <pc:sldMk cId="1486688143" sldId="283"/>
            <ac:spMk id="40" creationId="{557D3EAE-E944-4635-A09C-706F425465B3}"/>
          </ac:spMkLst>
        </pc:spChg>
        <pc:spChg chg="add mod">
          <ac:chgData name="이 상은" userId="8eb5959a0719d00b" providerId="LiveId" clId="{2A17D752-AA0F-46A6-BFF5-A495807EF702}" dt="2022-03-31T12:56:53.187" v="17343"/>
          <ac:spMkLst>
            <pc:docMk/>
            <pc:sldMk cId="1486688143" sldId="283"/>
            <ac:spMk id="41" creationId="{2A6771CD-321C-4B04-B5C7-67B9E566FFA9}"/>
          </ac:spMkLst>
        </pc:spChg>
        <pc:grpChg chg="add mod">
          <ac:chgData name="이 상은" userId="8eb5959a0719d00b" providerId="LiveId" clId="{2A17D752-AA0F-46A6-BFF5-A495807EF702}" dt="2022-03-30T01:04:05.573" v="12585" actId="1076"/>
          <ac:grpSpMkLst>
            <pc:docMk/>
            <pc:sldMk cId="1486688143" sldId="283"/>
            <ac:grpSpMk id="5" creationId="{427283CB-7520-4960-A014-B779AFC787AB}"/>
          </ac:grpSpMkLst>
        </pc:grpChg>
        <pc:grpChg chg="add mod">
          <ac:chgData name="이 상은" userId="8eb5959a0719d00b" providerId="LiveId" clId="{2A17D752-AA0F-46A6-BFF5-A495807EF702}" dt="2022-03-30T01:04:05.573" v="12585" actId="1076"/>
          <ac:grpSpMkLst>
            <pc:docMk/>
            <pc:sldMk cId="1486688143" sldId="283"/>
            <ac:grpSpMk id="9" creationId="{5401D7C8-C289-4D61-BB4E-6053537D00CE}"/>
          </ac:grpSpMkLst>
        </pc:grpChg>
        <pc:grpChg chg="add mod">
          <ac:chgData name="이 상은" userId="8eb5959a0719d00b" providerId="LiveId" clId="{2A17D752-AA0F-46A6-BFF5-A495807EF702}" dt="2022-03-30T01:02:16.825" v="12575"/>
          <ac:grpSpMkLst>
            <pc:docMk/>
            <pc:sldMk cId="1486688143" sldId="283"/>
            <ac:grpSpMk id="13" creationId="{2F8A6C4C-E717-473F-A392-1922BB630EE2}"/>
          </ac:grpSpMkLst>
        </pc:grpChg>
        <pc:grpChg chg="add mod">
          <ac:chgData name="이 상은" userId="8eb5959a0719d00b" providerId="LiveId" clId="{2A17D752-AA0F-46A6-BFF5-A495807EF702}" dt="2022-03-30T01:02:16.825" v="12575"/>
          <ac:grpSpMkLst>
            <pc:docMk/>
            <pc:sldMk cId="1486688143" sldId="283"/>
            <ac:grpSpMk id="17" creationId="{F988280F-F49E-4507-BA8C-D8E23DC0F2F0}"/>
          </ac:grpSpMkLst>
        </pc:grpChg>
        <pc:grpChg chg="add mod">
          <ac:chgData name="이 상은" userId="8eb5959a0719d00b" providerId="LiveId" clId="{2A17D752-AA0F-46A6-BFF5-A495807EF702}" dt="2022-03-30T01:02:16.825" v="12575"/>
          <ac:grpSpMkLst>
            <pc:docMk/>
            <pc:sldMk cId="1486688143" sldId="283"/>
            <ac:grpSpMk id="21" creationId="{B6EBD3DF-2139-435B-9E12-E4D425E7BAFA}"/>
          </ac:grpSpMkLst>
        </pc:grpChg>
        <pc:picChg chg="add mod">
          <ac:chgData name="이 상은" userId="8eb5959a0719d00b" providerId="LiveId" clId="{2A17D752-AA0F-46A6-BFF5-A495807EF702}" dt="2022-03-30T01:04:05.573" v="12585" actId="1076"/>
          <ac:picMkLst>
            <pc:docMk/>
            <pc:sldMk cId="1486688143" sldId="283"/>
            <ac:picMk id="30" creationId="{484BE5CE-C279-403D-BCC4-AC6A2E341908}"/>
          </ac:picMkLst>
        </pc:picChg>
        <pc:picChg chg="add mod">
          <ac:chgData name="이 상은" userId="8eb5959a0719d00b" providerId="LiveId" clId="{2A17D752-AA0F-46A6-BFF5-A495807EF702}" dt="2022-03-30T01:04:05.573" v="12585" actId="1076"/>
          <ac:picMkLst>
            <pc:docMk/>
            <pc:sldMk cId="1486688143" sldId="283"/>
            <ac:picMk id="31" creationId="{BAC39FAA-3CA1-4584-912D-49A44AE0609C}"/>
          </ac:picMkLst>
        </pc:picChg>
        <pc:picChg chg="add mod">
          <ac:chgData name="이 상은" userId="8eb5959a0719d00b" providerId="LiveId" clId="{2A17D752-AA0F-46A6-BFF5-A495807EF702}" dt="2022-03-30T01:04:05.573" v="12585" actId="1076"/>
          <ac:picMkLst>
            <pc:docMk/>
            <pc:sldMk cId="1486688143" sldId="283"/>
            <ac:picMk id="32" creationId="{E9179600-1193-4E95-8779-A6E4DBB78519}"/>
          </ac:picMkLst>
        </pc:picChg>
        <pc:picChg chg="add mod">
          <ac:chgData name="이 상은" userId="8eb5959a0719d00b" providerId="LiveId" clId="{2A17D752-AA0F-46A6-BFF5-A495807EF702}" dt="2022-03-30T01:03:17.920" v="12582" actId="207"/>
          <ac:picMkLst>
            <pc:docMk/>
            <pc:sldMk cId="1486688143" sldId="283"/>
            <ac:picMk id="33" creationId="{F8B9085C-9933-4416-8252-FC5D8A01A122}"/>
          </ac:picMkLst>
        </pc:picChg>
        <pc:picChg chg="add mod">
          <ac:chgData name="이 상은" userId="8eb5959a0719d00b" providerId="LiveId" clId="{2A17D752-AA0F-46A6-BFF5-A495807EF702}" dt="2022-03-30T01:03:17.920" v="12582" actId="207"/>
          <ac:picMkLst>
            <pc:docMk/>
            <pc:sldMk cId="1486688143" sldId="283"/>
            <ac:picMk id="34" creationId="{F93D6035-65A3-47C1-8F2B-DF9B63ACFFDF}"/>
          </ac:picMkLst>
        </pc:picChg>
        <pc:picChg chg="add mod">
          <ac:chgData name="이 상은" userId="8eb5959a0719d00b" providerId="LiveId" clId="{2A17D752-AA0F-46A6-BFF5-A495807EF702}" dt="2022-03-30T01:04:05.573" v="12585" actId="1076"/>
          <ac:picMkLst>
            <pc:docMk/>
            <pc:sldMk cId="1486688143" sldId="283"/>
            <ac:picMk id="35" creationId="{69D0A309-BC94-416B-9E50-82A630F157B0}"/>
          </ac:picMkLst>
        </pc:picChg>
        <pc:picChg chg="add mod">
          <ac:chgData name="이 상은" userId="8eb5959a0719d00b" providerId="LiveId" clId="{2A17D752-AA0F-46A6-BFF5-A495807EF702}" dt="2022-03-30T01:02:16.825" v="12575"/>
          <ac:picMkLst>
            <pc:docMk/>
            <pc:sldMk cId="1486688143" sldId="283"/>
            <ac:picMk id="36" creationId="{9E3CA3F5-1E46-4C8A-BA3E-348362778550}"/>
          </ac:picMkLst>
        </pc:picChg>
        <pc:picChg chg="add mod">
          <ac:chgData name="이 상은" userId="8eb5959a0719d00b" providerId="LiveId" clId="{2A17D752-AA0F-46A6-BFF5-A495807EF702}" dt="2022-03-30T01:02:16.825" v="12575"/>
          <ac:picMkLst>
            <pc:docMk/>
            <pc:sldMk cId="1486688143" sldId="283"/>
            <ac:picMk id="37" creationId="{9CEDB1CA-803D-4307-BF8B-A22CB81E763A}"/>
          </ac:picMkLst>
        </pc:picChg>
        <pc:picChg chg="add mod">
          <ac:chgData name="이 상은" userId="8eb5959a0719d00b" providerId="LiveId" clId="{2A17D752-AA0F-46A6-BFF5-A495807EF702}" dt="2022-03-30T01:02:23.377" v="12576"/>
          <ac:picMkLst>
            <pc:docMk/>
            <pc:sldMk cId="1486688143" sldId="283"/>
            <ac:picMk id="38" creationId="{1D6997F1-C214-4B6B-94EA-2C85C9CCE1E1}"/>
          </ac:picMkLst>
        </pc:picChg>
        <pc:picChg chg="add mod">
          <ac:chgData name="이 상은" userId="8eb5959a0719d00b" providerId="LiveId" clId="{2A17D752-AA0F-46A6-BFF5-A495807EF702}" dt="2022-03-30T01:03:17.920" v="12582" actId="207"/>
          <ac:picMkLst>
            <pc:docMk/>
            <pc:sldMk cId="1486688143" sldId="283"/>
            <ac:picMk id="39" creationId="{C8A5EBFB-5B69-48DE-BBC8-67436EB1AC25}"/>
          </ac:picMkLst>
        </pc:picChg>
      </pc:sldChg>
      <pc:sldChg chg="addSp modSp new del mod">
        <pc:chgData name="이 상은" userId="8eb5959a0719d00b" providerId="LiveId" clId="{2A17D752-AA0F-46A6-BFF5-A495807EF702}" dt="2022-03-30T01:44:06.913" v="12877" actId="2696"/>
        <pc:sldMkLst>
          <pc:docMk/>
          <pc:sldMk cId="699650574" sldId="284"/>
        </pc:sldMkLst>
        <pc:spChg chg="add mod">
          <ac:chgData name="이 상은" userId="8eb5959a0719d00b" providerId="LiveId" clId="{2A17D752-AA0F-46A6-BFF5-A495807EF702}" dt="2022-03-30T01:07:46.959" v="12612"/>
          <ac:spMkLst>
            <pc:docMk/>
            <pc:sldMk cId="699650574" sldId="284"/>
            <ac:spMk id="3" creationId="{F544ED35-6F07-4B3C-B48C-CE714E6B4C7D}"/>
          </ac:spMkLst>
        </pc:spChg>
      </pc:sldChg>
      <pc:sldChg chg="addSp modSp new mod">
        <pc:chgData name="이 상은" userId="8eb5959a0719d00b" providerId="LiveId" clId="{2A17D752-AA0F-46A6-BFF5-A495807EF702}" dt="2022-03-31T12:45:48.498" v="17226" actId="20577"/>
        <pc:sldMkLst>
          <pc:docMk/>
          <pc:sldMk cId="3267343329" sldId="284"/>
        </pc:sldMkLst>
        <pc:spChg chg="mod">
          <ac:chgData name="이 상은" userId="8eb5959a0719d00b" providerId="LiveId" clId="{2A17D752-AA0F-46A6-BFF5-A495807EF702}" dt="2022-03-31T12:45:48.498" v="17226" actId="20577"/>
          <ac:spMkLst>
            <pc:docMk/>
            <pc:sldMk cId="3267343329" sldId="284"/>
            <ac:spMk id="2" creationId="{49FC3AE2-99EE-4868-B804-8E0B34A59AA7}"/>
          </ac:spMkLst>
        </pc:spChg>
        <pc:spChg chg="add mod">
          <ac:chgData name="이 상은" userId="8eb5959a0719d00b" providerId="LiveId" clId="{2A17D752-AA0F-46A6-BFF5-A495807EF702}" dt="2022-03-30T14:38:09.574" v="14818"/>
          <ac:spMkLst>
            <pc:docMk/>
            <pc:sldMk cId="3267343329" sldId="284"/>
            <ac:spMk id="3" creationId="{F00244A1-3EBD-41CC-A6B4-07139764B2FD}"/>
          </ac:spMkLst>
        </pc:spChg>
        <pc:spChg chg="add mod">
          <ac:chgData name="이 상은" userId="8eb5959a0719d00b" providerId="LiveId" clId="{2A17D752-AA0F-46A6-BFF5-A495807EF702}" dt="2022-03-30T14:38:02.866" v="14799"/>
          <ac:spMkLst>
            <pc:docMk/>
            <pc:sldMk cId="3267343329" sldId="284"/>
            <ac:spMk id="4" creationId="{A9B9B861-38AC-49C5-B842-6B448EC41F73}"/>
          </ac:spMkLst>
        </pc:spChg>
        <pc:spChg chg="add mod">
          <ac:chgData name="이 상은" userId="8eb5959a0719d00b" providerId="LiveId" clId="{2A17D752-AA0F-46A6-BFF5-A495807EF702}" dt="2022-03-31T12:43:59.332" v="17210" actId="1076"/>
          <ac:spMkLst>
            <pc:docMk/>
            <pc:sldMk cId="3267343329" sldId="284"/>
            <ac:spMk id="5" creationId="{AA2F7C13-B519-4B7D-9660-D315926A8269}"/>
          </ac:spMkLst>
        </pc:spChg>
        <pc:picChg chg="add mod">
          <ac:chgData name="이 상은" userId="8eb5959a0719d00b" providerId="LiveId" clId="{2A17D752-AA0F-46A6-BFF5-A495807EF702}" dt="2022-03-31T06:32:33.530" v="14831" actId="1076"/>
          <ac:picMkLst>
            <pc:docMk/>
            <pc:sldMk cId="3267343329" sldId="284"/>
            <ac:picMk id="6" creationId="{90A8B0D0-C2A8-4794-93D6-DC9A313C614C}"/>
          </ac:picMkLst>
        </pc:picChg>
        <pc:picChg chg="add mod">
          <ac:chgData name="이 상은" userId="8eb5959a0719d00b" providerId="LiveId" clId="{2A17D752-AA0F-46A6-BFF5-A495807EF702}" dt="2022-03-31T12:42:48.509" v="17106" actId="1076"/>
          <ac:picMkLst>
            <pc:docMk/>
            <pc:sldMk cId="3267343329" sldId="284"/>
            <ac:picMk id="8" creationId="{B68F9F1F-9A34-49A4-83E1-C87B7BAFFBCB}"/>
          </ac:picMkLst>
        </pc:picChg>
      </pc:sldChg>
      <pc:sldChg chg="addSp modSp new del mod ord setBg">
        <pc:chgData name="이 상은" userId="8eb5959a0719d00b" providerId="LiveId" clId="{2A17D752-AA0F-46A6-BFF5-A495807EF702}" dt="2022-03-30T01:30:16.780" v="12804" actId="47"/>
        <pc:sldMkLst>
          <pc:docMk/>
          <pc:sldMk cId="183327886" sldId="285"/>
        </pc:sldMkLst>
        <pc:spChg chg="add mod">
          <ac:chgData name="이 상은" userId="8eb5959a0719d00b" providerId="LiveId" clId="{2A17D752-AA0F-46A6-BFF5-A495807EF702}" dt="2022-03-30T01:23:01.279" v="12771"/>
          <ac:spMkLst>
            <pc:docMk/>
            <pc:sldMk cId="183327886" sldId="285"/>
            <ac:spMk id="3" creationId="{E51EC195-F66D-4CEA-BA04-3C11A9DA94EF}"/>
          </ac:spMkLst>
        </pc:spChg>
        <pc:picChg chg="add mod">
          <ac:chgData name="이 상은" userId="8eb5959a0719d00b" providerId="LiveId" clId="{2A17D752-AA0F-46A6-BFF5-A495807EF702}" dt="2022-03-30T01:27:03.188" v="12774" actId="1076"/>
          <ac:picMkLst>
            <pc:docMk/>
            <pc:sldMk cId="183327886" sldId="285"/>
            <ac:picMk id="5" creationId="{D394F12E-1540-4440-8AE8-59055AA1F8AB}"/>
          </ac:picMkLst>
        </pc:picChg>
      </pc:sldChg>
      <pc:sldChg chg="addSp delSp modSp new del mod ord">
        <pc:chgData name="이 상은" userId="8eb5959a0719d00b" providerId="LiveId" clId="{2A17D752-AA0F-46A6-BFF5-A495807EF702}" dt="2022-03-31T11:54:10.497" v="16702" actId="47"/>
        <pc:sldMkLst>
          <pc:docMk/>
          <pc:sldMk cId="2306913094" sldId="285"/>
        </pc:sldMkLst>
        <pc:spChg chg="add del mod">
          <ac:chgData name="이 상은" userId="8eb5959a0719d00b" providerId="LiveId" clId="{2A17D752-AA0F-46A6-BFF5-A495807EF702}" dt="2022-03-31T11:42:57.246" v="16545" actId="21"/>
          <ac:spMkLst>
            <pc:docMk/>
            <pc:sldMk cId="2306913094" sldId="285"/>
            <ac:spMk id="3" creationId="{900E1341-C731-4353-A75D-072F4B90FAAA}"/>
          </ac:spMkLst>
        </pc:spChg>
        <pc:spChg chg="add del mod">
          <ac:chgData name="이 상은" userId="8eb5959a0719d00b" providerId="LiveId" clId="{2A17D752-AA0F-46A6-BFF5-A495807EF702}" dt="2022-03-31T11:45:47.540" v="16575" actId="21"/>
          <ac:spMkLst>
            <pc:docMk/>
            <pc:sldMk cId="2306913094" sldId="285"/>
            <ac:spMk id="13" creationId="{33C69B1D-DAA7-4787-9059-8933B83DB1D1}"/>
          </ac:spMkLst>
        </pc:spChg>
        <pc:spChg chg="add del mod">
          <ac:chgData name="이 상은" userId="8eb5959a0719d00b" providerId="LiveId" clId="{2A17D752-AA0F-46A6-BFF5-A495807EF702}" dt="2022-03-31T11:42:57.246" v="16545" actId="21"/>
          <ac:spMkLst>
            <pc:docMk/>
            <pc:sldMk cId="2306913094" sldId="285"/>
            <ac:spMk id="14" creationId="{27731B53-717C-4BE9-94E9-77D1C9F8A53B}"/>
          </ac:spMkLst>
        </pc:spChg>
        <pc:spChg chg="add del mod">
          <ac:chgData name="이 상은" userId="8eb5959a0719d00b" providerId="LiveId" clId="{2A17D752-AA0F-46A6-BFF5-A495807EF702}" dt="2022-03-31T11:45:47.540" v="16575" actId="21"/>
          <ac:spMkLst>
            <pc:docMk/>
            <pc:sldMk cId="2306913094" sldId="285"/>
            <ac:spMk id="17" creationId="{5E9A64C2-D670-4EFE-9A5B-0A9B165CBAA3}"/>
          </ac:spMkLst>
        </pc:spChg>
        <pc:spChg chg="add mod">
          <ac:chgData name="이 상은" userId="8eb5959a0719d00b" providerId="LiveId" clId="{2A17D752-AA0F-46A6-BFF5-A495807EF702}" dt="2022-03-31T11:48:12.841" v="16617" actId="14100"/>
          <ac:spMkLst>
            <pc:docMk/>
            <pc:sldMk cId="2306913094" sldId="285"/>
            <ac:spMk id="18" creationId="{79B45F93-F141-4263-9C04-FA416CE19524}"/>
          </ac:spMkLst>
        </pc:spChg>
        <pc:spChg chg="add mod">
          <ac:chgData name="이 상은" userId="8eb5959a0719d00b" providerId="LiveId" clId="{2A17D752-AA0F-46A6-BFF5-A495807EF702}" dt="2022-03-31T11:50:41.746" v="16649" actId="14100"/>
          <ac:spMkLst>
            <pc:docMk/>
            <pc:sldMk cId="2306913094" sldId="285"/>
            <ac:spMk id="19" creationId="{5B86A0D6-9324-4373-93A7-6125709492EA}"/>
          </ac:spMkLst>
        </pc:spChg>
        <pc:spChg chg="add mod">
          <ac:chgData name="이 상은" userId="8eb5959a0719d00b" providerId="LiveId" clId="{2A17D752-AA0F-46A6-BFF5-A495807EF702}" dt="2022-03-31T11:47:49.044" v="16602"/>
          <ac:spMkLst>
            <pc:docMk/>
            <pc:sldMk cId="2306913094" sldId="285"/>
            <ac:spMk id="20" creationId="{56CA46C9-D8D0-4E3B-B899-69DDC78E0B6C}"/>
          </ac:spMkLst>
        </pc:spChg>
        <pc:spChg chg="add mod">
          <ac:chgData name="이 상은" userId="8eb5959a0719d00b" providerId="LiveId" clId="{2A17D752-AA0F-46A6-BFF5-A495807EF702}" dt="2022-03-31T11:47:49.044" v="16602"/>
          <ac:spMkLst>
            <pc:docMk/>
            <pc:sldMk cId="2306913094" sldId="285"/>
            <ac:spMk id="21" creationId="{562A7606-C3BA-4FE5-8328-5FA30655671F}"/>
          </ac:spMkLst>
        </pc:spChg>
        <pc:spChg chg="add del mod">
          <ac:chgData name="이 상은" userId="8eb5959a0719d00b" providerId="LiveId" clId="{2A17D752-AA0F-46A6-BFF5-A495807EF702}" dt="2022-03-31T11:50:49.580" v="16662"/>
          <ac:spMkLst>
            <pc:docMk/>
            <pc:sldMk cId="2306913094" sldId="285"/>
            <ac:spMk id="22" creationId="{54B2E1D7-BE8C-405F-A6C2-A441F9CF1EB6}"/>
          </ac:spMkLst>
        </pc:spChg>
        <pc:spChg chg="add del mod">
          <ac:chgData name="이 상은" userId="8eb5959a0719d00b" providerId="LiveId" clId="{2A17D752-AA0F-46A6-BFF5-A495807EF702}" dt="2022-03-31T11:50:43.659" v="16654"/>
          <ac:spMkLst>
            <pc:docMk/>
            <pc:sldMk cId="2306913094" sldId="285"/>
            <ac:spMk id="24" creationId="{6027F9AB-707C-428B-84DF-5D60276D749C}"/>
          </ac:spMkLst>
        </pc:spChg>
        <pc:picChg chg="add del mod">
          <ac:chgData name="이 상은" userId="8eb5959a0719d00b" providerId="LiveId" clId="{2A17D752-AA0F-46A6-BFF5-A495807EF702}" dt="2022-03-31T08:33:05.083" v="15482"/>
          <ac:picMkLst>
            <pc:docMk/>
            <pc:sldMk cId="2306913094" sldId="285"/>
            <ac:picMk id="5" creationId="{2DA3223B-27E4-46CF-BC0D-595EC3464987}"/>
          </ac:picMkLst>
        </pc:picChg>
        <pc:picChg chg="add del mod">
          <ac:chgData name="이 상은" userId="8eb5959a0719d00b" providerId="LiveId" clId="{2A17D752-AA0F-46A6-BFF5-A495807EF702}" dt="2022-03-31T08:33:05.083" v="15482"/>
          <ac:picMkLst>
            <pc:docMk/>
            <pc:sldMk cId="2306913094" sldId="285"/>
            <ac:picMk id="6" creationId="{4E95F874-8ECC-481E-98B0-A5F1AC64EFA9}"/>
          </ac:picMkLst>
        </pc:picChg>
        <pc:picChg chg="add del mod">
          <ac:chgData name="이 상은" userId="8eb5959a0719d00b" providerId="LiveId" clId="{2A17D752-AA0F-46A6-BFF5-A495807EF702}" dt="2022-03-31T11:42:57.246" v="16545" actId="21"/>
          <ac:picMkLst>
            <pc:docMk/>
            <pc:sldMk cId="2306913094" sldId="285"/>
            <ac:picMk id="9" creationId="{15E63393-F5C0-4749-8D84-572A416F3FEF}"/>
          </ac:picMkLst>
        </pc:picChg>
        <pc:picChg chg="add del mod ord">
          <ac:chgData name="이 상은" userId="8eb5959a0719d00b" providerId="LiveId" clId="{2A17D752-AA0F-46A6-BFF5-A495807EF702}" dt="2022-03-31T11:42:57.246" v="16545" actId="21"/>
          <ac:picMkLst>
            <pc:docMk/>
            <pc:sldMk cId="2306913094" sldId="285"/>
            <ac:picMk id="10" creationId="{28951FA6-49C0-4EBA-89D7-B4EA49CEC99D}"/>
          </ac:picMkLst>
        </pc:picChg>
        <pc:picChg chg="add del mod">
          <ac:chgData name="이 상은" userId="8eb5959a0719d00b" providerId="LiveId" clId="{2A17D752-AA0F-46A6-BFF5-A495807EF702}" dt="2022-03-31T11:42:57.246" v="16545" actId="21"/>
          <ac:picMkLst>
            <pc:docMk/>
            <pc:sldMk cId="2306913094" sldId="285"/>
            <ac:picMk id="11" creationId="{86F50A99-546C-49FF-B73F-70353F9EC55E}"/>
          </ac:picMkLst>
        </pc:picChg>
        <pc:picChg chg="add del mod ord">
          <ac:chgData name="이 상은" userId="8eb5959a0719d00b" providerId="LiveId" clId="{2A17D752-AA0F-46A6-BFF5-A495807EF702}" dt="2022-03-31T11:45:47.540" v="16575" actId="21"/>
          <ac:picMkLst>
            <pc:docMk/>
            <pc:sldMk cId="2306913094" sldId="285"/>
            <ac:picMk id="16" creationId="{6078A34E-B5BA-4F00-ABA3-48F2D4CFA8EC}"/>
          </ac:picMkLst>
        </pc:picChg>
        <pc:picChg chg="add del mod">
          <ac:chgData name="이 상은" userId="8eb5959a0719d00b" providerId="LiveId" clId="{2A17D752-AA0F-46A6-BFF5-A495807EF702}" dt="2022-03-31T11:50:43.659" v="16654"/>
          <ac:picMkLst>
            <pc:docMk/>
            <pc:sldMk cId="2306913094" sldId="285"/>
            <ac:picMk id="23" creationId="{F7D2DAB3-4CE1-4CD5-A2A8-BCA5E4EB1AF2}"/>
          </ac:picMkLst>
        </pc:picChg>
        <pc:cxnChg chg="add del mod">
          <ac:chgData name="이 상은" userId="8eb5959a0719d00b" providerId="LiveId" clId="{2A17D752-AA0F-46A6-BFF5-A495807EF702}" dt="2022-03-31T08:33:05.083" v="15482"/>
          <ac:cxnSpMkLst>
            <pc:docMk/>
            <pc:sldMk cId="2306913094" sldId="285"/>
            <ac:cxnSpMk id="4" creationId="{4A24564D-644C-4235-9EFD-8A2AED6B686B}"/>
          </ac:cxnSpMkLst>
        </pc:cxnChg>
        <pc:cxnChg chg="add del mod">
          <ac:chgData name="이 상은" userId="8eb5959a0719d00b" providerId="LiveId" clId="{2A17D752-AA0F-46A6-BFF5-A495807EF702}" dt="2022-03-31T08:33:05.083" v="15482"/>
          <ac:cxnSpMkLst>
            <pc:docMk/>
            <pc:sldMk cId="2306913094" sldId="285"/>
            <ac:cxnSpMk id="7" creationId="{8FE8FE68-E248-448A-B545-8E346EB1484E}"/>
          </ac:cxnSpMkLst>
        </pc:cxnChg>
        <pc:cxnChg chg="add del mod">
          <ac:chgData name="이 상은" userId="8eb5959a0719d00b" providerId="LiveId" clId="{2A17D752-AA0F-46A6-BFF5-A495807EF702}" dt="2022-03-31T11:03:18.248" v="16475" actId="478"/>
          <ac:cxnSpMkLst>
            <pc:docMk/>
            <pc:sldMk cId="2306913094" sldId="285"/>
            <ac:cxnSpMk id="8" creationId="{1D8736E0-C5EC-4424-BEC8-CD1628C5684A}"/>
          </ac:cxnSpMkLst>
        </pc:cxnChg>
        <pc:cxnChg chg="add del mod">
          <ac:chgData name="이 상은" userId="8eb5959a0719d00b" providerId="LiveId" clId="{2A17D752-AA0F-46A6-BFF5-A495807EF702}" dt="2022-03-31T08:39:09.080" v="15522" actId="478"/>
          <ac:cxnSpMkLst>
            <pc:docMk/>
            <pc:sldMk cId="2306913094" sldId="285"/>
            <ac:cxnSpMk id="12" creationId="{E8B5853C-43C8-4A3D-9FB9-46AB972E032B}"/>
          </ac:cxnSpMkLst>
        </pc:cxnChg>
      </pc:sldChg>
      <pc:sldChg chg="addSp delSp modSp new mod setBg">
        <pc:chgData name="이 상은" userId="8eb5959a0719d00b" providerId="LiveId" clId="{2A17D752-AA0F-46A6-BFF5-A495807EF702}" dt="2022-03-31T12:45:25.822" v="17220" actId="20577"/>
        <pc:sldMkLst>
          <pc:docMk/>
          <pc:sldMk cId="170351921" sldId="286"/>
        </pc:sldMkLst>
        <pc:spChg chg="mod">
          <ac:chgData name="이 상은" userId="8eb5959a0719d00b" providerId="LiveId" clId="{2A17D752-AA0F-46A6-BFF5-A495807EF702}" dt="2022-03-31T12:45:25.822" v="17220" actId="20577"/>
          <ac:spMkLst>
            <pc:docMk/>
            <pc:sldMk cId="170351921" sldId="286"/>
            <ac:spMk id="2" creationId="{2EF8C4DC-AA54-42DF-91A7-093ADE125BC0}"/>
          </ac:spMkLst>
        </pc:spChg>
        <pc:spChg chg="add mod ord">
          <ac:chgData name="이 상은" userId="8eb5959a0719d00b" providerId="LiveId" clId="{2A17D752-AA0F-46A6-BFF5-A495807EF702}" dt="2022-03-31T12:45:21.151" v="17217" actId="167"/>
          <ac:spMkLst>
            <pc:docMk/>
            <pc:sldMk cId="170351921" sldId="286"/>
            <ac:spMk id="3" creationId="{FD1FD1FA-7570-4D52-A867-F6624A1535AB}"/>
          </ac:spMkLst>
        </pc:spChg>
        <pc:spChg chg="add del mod">
          <ac:chgData name="이 상은" userId="8eb5959a0719d00b" providerId="LiveId" clId="{2A17D752-AA0F-46A6-BFF5-A495807EF702}" dt="2022-03-31T12:34:20.132" v="17065" actId="1076"/>
          <ac:spMkLst>
            <pc:docMk/>
            <pc:sldMk cId="170351921" sldId="286"/>
            <ac:spMk id="4" creationId="{4408D82B-0178-44FD-8990-8ADC7403B350}"/>
          </ac:spMkLst>
        </pc:spChg>
        <pc:spChg chg="add del mod">
          <ac:chgData name="이 상은" userId="8eb5959a0719d00b" providerId="LiveId" clId="{2A17D752-AA0F-46A6-BFF5-A495807EF702}" dt="2022-03-31T12:34:32.081" v="17067" actId="1076"/>
          <ac:spMkLst>
            <pc:docMk/>
            <pc:sldMk cId="170351921" sldId="286"/>
            <ac:spMk id="7" creationId="{5F7BEE86-7564-4AC5-9875-9AE3C8BD6DF3}"/>
          </ac:spMkLst>
        </pc:spChg>
        <pc:spChg chg="add del mod">
          <ac:chgData name="이 상은" userId="8eb5959a0719d00b" providerId="LiveId" clId="{2A17D752-AA0F-46A6-BFF5-A495807EF702}" dt="2022-03-31T11:51:09.822" v="16667" actId="478"/>
          <ac:spMkLst>
            <pc:docMk/>
            <pc:sldMk cId="170351921" sldId="286"/>
            <ac:spMk id="10" creationId="{E5A8DA94-EE4A-4A6C-B011-B13C02686B13}"/>
          </ac:spMkLst>
        </pc:spChg>
        <pc:spChg chg="add del mod">
          <ac:chgData name="이 상은" userId="8eb5959a0719d00b" providerId="LiveId" clId="{2A17D752-AA0F-46A6-BFF5-A495807EF702}" dt="2022-03-31T11:51:19.036" v="16671" actId="478"/>
          <ac:spMkLst>
            <pc:docMk/>
            <pc:sldMk cId="170351921" sldId="286"/>
            <ac:spMk id="11" creationId="{EE68FABD-F222-43A1-912D-9ED746F5A8FA}"/>
          </ac:spMkLst>
        </pc:spChg>
        <pc:spChg chg="add del mod">
          <ac:chgData name="이 상은" userId="8eb5959a0719d00b" providerId="LiveId" clId="{2A17D752-AA0F-46A6-BFF5-A495807EF702}" dt="2022-03-31T11:51:01.965" v="16665"/>
          <ac:spMkLst>
            <pc:docMk/>
            <pc:sldMk cId="170351921" sldId="286"/>
            <ac:spMk id="12" creationId="{6AE14D96-3F26-493E-8FA2-9B36910A959F}"/>
          </ac:spMkLst>
        </pc:spChg>
        <pc:spChg chg="add mod ord">
          <ac:chgData name="이 상은" userId="8eb5959a0719d00b" providerId="LiveId" clId="{2A17D752-AA0F-46A6-BFF5-A495807EF702}" dt="2022-03-31T12:33:17.851" v="17054" actId="166"/>
          <ac:spMkLst>
            <pc:docMk/>
            <pc:sldMk cId="170351921" sldId="286"/>
            <ac:spMk id="21" creationId="{5D881154-422B-43D6-BDA9-E30858D78A8E}"/>
          </ac:spMkLst>
        </pc:spChg>
        <pc:spChg chg="add mod">
          <ac:chgData name="이 상은" userId="8eb5959a0719d00b" providerId="LiveId" clId="{2A17D752-AA0F-46A6-BFF5-A495807EF702}" dt="2022-03-31T11:54:33.798" v="16703"/>
          <ac:spMkLst>
            <pc:docMk/>
            <pc:sldMk cId="170351921" sldId="286"/>
            <ac:spMk id="22" creationId="{9C41E356-75DD-41EE-9D47-497F537551A2}"/>
          </ac:spMkLst>
        </pc:spChg>
        <pc:spChg chg="add mod">
          <ac:chgData name="이 상은" userId="8eb5959a0719d00b" providerId="LiveId" clId="{2A17D752-AA0F-46A6-BFF5-A495807EF702}" dt="2022-03-31T12:33:05.643" v="17053" actId="14100"/>
          <ac:spMkLst>
            <pc:docMk/>
            <pc:sldMk cId="170351921" sldId="286"/>
            <ac:spMk id="40" creationId="{D361491B-E3B4-40D9-8A0D-CA79D2C83247}"/>
          </ac:spMkLst>
        </pc:spChg>
        <pc:picChg chg="add mod">
          <ac:chgData name="이 상은" userId="8eb5959a0719d00b" providerId="LiveId" clId="{2A17D752-AA0F-46A6-BFF5-A495807EF702}" dt="2022-03-31T12:09:28.764" v="16926" actId="1076"/>
          <ac:picMkLst>
            <pc:docMk/>
            <pc:sldMk cId="170351921" sldId="286"/>
            <ac:picMk id="5" creationId="{A83ADD47-ECF0-4AB5-B5E3-7A9C363A37ED}"/>
          </ac:picMkLst>
        </pc:picChg>
        <pc:picChg chg="add del mod">
          <ac:chgData name="이 상은" userId="8eb5959a0719d00b" providerId="LiveId" clId="{2A17D752-AA0F-46A6-BFF5-A495807EF702}" dt="2022-03-31T12:09:15.459" v="16921" actId="1076"/>
          <ac:picMkLst>
            <pc:docMk/>
            <pc:sldMk cId="170351921" sldId="286"/>
            <ac:picMk id="6" creationId="{FDD12E83-BB07-4999-891F-945458EB3BA8}"/>
          </ac:picMkLst>
        </pc:picChg>
        <pc:picChg chg="add del mod">
          <ac:chgData name="이 상은" userId="8eb5959a0719d00b" providerId="LiveId" clId="{2A17D752-AA0F-46A6-BFF5-A495807EF702}" dt="2022-03-31T11:44:28.079" v="16562" actId="478"/>
          <ac:picMkLst>
            <pc:docMk/>
            <pc:sldMk cId="170351921" sldId="286"/>
            <ac:picMk id="8" creationId="{EAF35404-08C0-4971-A406-CF62DA790AE2}"/>
          </ac:picMkLst>
        </pc:picChg>
        <pc:picChg chg="add del mod">
          <ac:chgData name="이 상은" userId="8eb5959a0719d00b" providerId="LiveId" clId="{2A17D752-AA0F-46A6-BFF5-A495807EF702}" dt="2022-03-31T11:51:11.488" v="16668" actId="478"/>
          <ac:picMkLst>
            <pc:docMk/>
            <pc:sldMk cId="170351921" sldId="286"/>
            <ac:picMk id="9" creationId="{84242A2A-2B45-4929-BE09-8B2F688C8500}"/>
          </ac:picMkLst>
        </pc:picChg>
        <pc:picChg chg="add del mod">
          <ac:chgData name="이 상은" userId="8eb5959a0719d00b" providerId="LiveId" clId="{2A17D752-AA0F-46A6-BFF5-A495807EF702}" dt="2022-03-31T11:52:25.823" v="16684" actId="478"/>
          <ac:picMkLst>
            <pc:docMk/>
            <pc:sldMk cId="170351921" sldId="286"/>
            <ac:picMk id="14" creationId="{A118A187-E5CB-4055-8FC3-3E2F5F747C5E}"/>
          </ac:picMkLst>
        </pc:picChg>
        <pc:picChg chg="add del mod">
          <ac:chgData name="이 상은" userId="8eb5959a0719d00b" providerId="LiveId" clId="{2A17D752-AA0F-46A6-BFF5-A495807EF702}" dt="2022-03-31T11:52:37.811" v="16686" actId="478"/>
          <ac:picMkLst>
            <pc:docMk/>
            <pc:sldMk cId="170351921" sldId="286"/>
            <ac:picMk id="16" creationId="{48924A73-1819-404C-8D81-AD8F0D81CDFE}"/>
          </ac:picMkLst>
        </pc:picChg>
        <pc:picChg chg="add del mod">
          <ac:chgData name="이 상은" userId="8eb5959a0719d00b" providerId="LiveId" clId="{2A17D752-AA0F-46A6-BFF5-A495807EF702}" dt="2022-03-31T11:52:48.239" v="16688" actId="478"/>
          <ac:picMkLst>
            <pc:docMk/>
            <pc:sldMk cId="170351921" sldId="286"/>
            <ac:picMk id="18" creationId="{4511F970-A5E2-4C58-A0D5-1A2FBE010770}"/>
          </ac:picMkLst>
        </pc:picChg>
        <pc:picChg chg="add mod modCrop">
          <ac:chgData name="이 상은" userId="8eb5959a0719d00b" providerId="LiveId" clId="{2A17D752-AA0F-46A6-BFF5-A495807EF702}" dt="2022-03-31T12:09:35.903" v="16927" actId="1076"/>
          <ac:picMkLst>
            <pc:docMk/>
            <pc:sldMk cId="170351921" sldId="286"/>
            <ac:picMk id="20" creationId="{BAEE53CD-EC3E-4690-BCC8-7492887E30EB}"/>
          </ac:picMkLst>
        </pc:picChg>
        <pc:cxnChg chg="add mod">
          <ac:chgData name="이 상은" userId="8eb5959a0719d00b" providerId="LiveId" clId="{2A17D752-AA0F-46A6-BFF5-A495807EF702}" dt="2022-03-31T12:09:42.483" v="16929" actId="692"/>
          <ac:cxnSpMkLst>
            <pc:docMk/>
            <pc:sldMk cId="170351921" sldId="286"/>
            <ac:cxnSpMk id="24" creationId="{2F421DC8-4A2F-45C6-860B-A5277B5580F6}"/>
          </ac:cxnSpMkLst>
        </pc:cxnChg>
        <pc:cxnChg chg="add mod">
          <ac:chgData name="이 상은" userId="8eb5959a0719d00b" providerId="LiveId" clId="{2A17D752-AA0F-46A6-BFF5-A495807EF702}" dt="2022-03-31T12:09:25.753" v="16925" actId="14100"/>
          <ac:cxnSpMkLst>
            <pc:docMk/>
            <pc:sldMk cId="170351921" sldId="286"/>
            <ac:cxnSpMk id="35" creationId="{4A5179CE-9E1A-4CD9-9BA9-4FE08766A41C}"/>
          </ac:cxnSpMkLst>
        </pc:cxnChg>
      </pc:sldChg>
      <pc:sldChg chg="addSp modSp new del mod">
        <pc:chgData name="이 상은" userId="8eb5959a0719d00b" providerId="LiveId" clId="{2A17D752-AA0F-46A6-BFF5-A495807EF702}" dt="2022-03-30T01:30:13.883" v="12803" actId="47"/>
        <pc:sldMkLst>
          <pc:docMk/>
          <pc:sldMk cId="854575589" sldId="286"/>
        </pc:sldMkLst>
        <pc:spChg chg="add mod">
          <ac:chgData name="이 상은" userId="8eb5959a0719d00b" providerId="LiveId" clId="{2A17D752-AA0F-46A6-BFF5-A495807EF702}" dt="2022-03-30T01:29:52.237" v="12802" actId="1076"/>
          <ac:spMkLst>
            <pc:docMk/>
            <pc:sldMk cId="854575589" sldId="286"/>
            <ac:spMk id="3" creationId="{247EE79D-8180-4DFB-979A-670B3460D128}"/>
          </ac:spMkLst>
        </pc:spChg>
      </pc:sldChg>
      <pc:sldChg chg="addSp delSp modSp add mod setBg">
        <pc:chgData name="이 상은" userId="8eb5959a0719d00b" providerId="LiveId" clId="{2A17D752-AA0F-46A6-BFF5-A495807EF702}" dt="2022-03-31T12:47:26.687" v="17236" actId="113"/>
        <pc:sldMkLst>
          <pc:docMk/>
          <pc:sldMk cId="3896707408" sldId="287"/>
        </pc:sldMkLst>
        <pc:spChg chg="mod">
          <ac:chgData name="이 상은" userId="8eb5959a0719d00b" providerId="LiveId" clId="{2A17D752-AA0F-46A6-BFF5-A495807EF702}" dt="2022-03-31T12:45:00.360" v="17216" actId="20577"/>
          <ac:spMkLst>
            <pc:docMk/>
            <pc:sldMk cId="3896707408" sldId="287"/>
            <ac:spMk id="2" creationId="{2EF8C4DC-AA54-42DF-91A7-093ADE125BC0}"/>
          </ac:spMkLst>
        </pc:spChg>
        <pc:spChg chg="mod">
          <ac:chgData name="이 상은" userId="8eb5959a0719d00b" providerId="LiveId" clId="{2A17D752-AA0F-46A6-BFF5-A495807EF702}" dt="2022-03-31T12:35:10.470" v="17071" actId="1076"/>
          <ac:spMkLst>
            <pc:docMk/>
            <pc:sldMk cId="3896707408" sldId="287"/>
            <ac:spMk id="3" creationId="{FD1FD1FA-7570-4D52-A867-F6624A1535AB}"/>
          </ac:spMkLst>
        </pc:spChg>
        <pc:spChg chg="del">
          <ac:chgData name="이 상은" userId="8eb5959a0719d00b" providerId="LiveId" clId="{2A17D752-AA0F-46A6-BFF5-A495807EF702}" dt="2022-03-31T11:53:14.961" v="16693" actId="478"/>
          <ac:spMkLst>
            <pc:docMk/>
            <pc:sldMk cId="3896707408" sldId="287"/>
            <ac:spMk id="4" creationId="{4408D82B-0178-44FD-8990-8ADC7403B350}"/>
          </ac:spMkLst>
        </pc:spChg>
        <pc:spChg chg="del mod">
          <ac:chgData name="이 상은" userId="8eb5959a0719d00b" providerId="LiveId" clId="{2A17D752-AA0F-46A6-BFF5-A495807EF702}" dt="2022-03-31T11:53:19.330" v="16697" actId="478"/>
          <ac:spMkLst>
            <pc:docMk/>
            <pc:sldMk cId="3896707408" sldId="287"/>
            <ac:spMk id="7" creationId="{5F7BEE86-7564-4AC5-9875-9AE3C8BD6DF3}"/>
          </ac:spMkLst>
        </pc:spChg>
        <pc:spChg chg="mod">
          <ac:chgData name="이 상은" userId="8eb5959a0719d00b" providerId="LiveId" clId="{2A17D752-AA0F-46A6-BFF5-A495807EF702}" dt="2022-03-31T12:47:26.687" v="17236" actId="113"/>
          <ac:spMkLst>
            <pc:docMk/>
            <pc:sldMk cId="3896707408" sldId="287"/>
            <ac:spMk id="10" creationId="{E5A8DA94-EE4A-4A6C-B011-B13C02686B13}"/>
          </ac:spMkLst>
        </pc:spChg>
        <pc:spChg chg="mod">
          <ac:chgData name="이 상은" userId="8eb5959a0719d00b" providerId="LiveId" clId="{2A17D752-AA0F-46A6-BFF5-A495807EF702}" dt="2022-03-31T12:35:21.534" v="17073" actId="1076"/>
          <ac:spMkLst>
            <pc:docMk/>
            <pc:sldMk cId="3896707408" sldId="287"/>
            <ac:spMk id="11" creationId="{EE68FABD-F222-43A1-912D-9ED746F5A8FA}"/>
          </ac:spMkLst>
        </pc:spChg>
        <pc:spChg chg="add mod">
          <ac:chgData name="이 상은" userId="8eb5959a0719d00b" providerId="LiveId" clId="{2A17D752-AA0F-46A6-BFF5-A495807EF702}" dt="2022-03-31T12:34:57.491" v="17069" actId="1076"/>
          <ac:spMkLst>
            <pc:docMk/>
            <pc:sldMk cId="3896707408" sldId="287"/>
            <ac:spMk id="12" creationId="{3235EA30-C89B-46FA-A46F-CC38905C44C8}"/>
          </ac:spMkLst>
        </pc:spChg>
        <pc:picChg chg="del">
          <ac:chgData name="이 상은" userId="8eb5959a0719d00b" providerId="LiveId" clId="{2A17D752-AA0F-46A6-BFF5-A495807EF702}" dt="2022-03-31T11:53:16.005" v="16695" actId="478"/>
          <ac:picMkLst>
            <pc:docMk/>
            <pc:sldMk cId="3896707408" sldId="287"/>
            <ac:picMk id="5" creationId="{A83ADD47-ECF0-4AB5-B5E3-7A9C363A37ED}"/>
          </ac:picMkLst>
        </pc:picChg>
        <pc:picChg chg="del">
          <ac:chgData name="이 상은" userId="8eb5959a0719d00b" providerId="LiveId" clId="{2A17D752-AA0F-46A6-BFF5-A495807EF702}" dt="2022-03-31T11:53:15.616" v="16694" actId="478"/>
          <ac:picMkLst>
            <pc:docMk/>
            <pc:sldMk cId="3896707408" sldId="287"/>
            <ac:picMk id="6" creationId="{FDD12E83-BB07-4999-891F-945458EB3BA8}"/>
          </ac:picMkLst>
        </pc:picChg>
        <pc:picChg chg="mod">
          <ac:chgData name="이 상은" userId="8eb5959a0719d00b" providerId="LiveId" clId="{2A17D752-AA0F-46A6-BFF5-A495807EF702}" dt="2022-03-31T12:35:26.117" v="17074" actId="1076"/>
          <ac:picMkLst>
            <pc:docMk/>
            <pc:sldMk cId="3896707408" sldId="287"/>
            <ac:picMk id="9" creationId="{84242A2A-2B45-4929-BE09-8B2F688C8500}"/>
          </ac:picMkLst>
        </pc:picChg>
      </pc:sldChg>
      <pc:sldChg chg="addSp modSp new mod">
        <pc:chgData name="이 상은" userId="8eb5959a0719d00b" providerId="LiveId" clId="{2A17D752-AA0F-46A6-BFF5-A495807EF702}" dt="2022-03-31T13:02:18.070" v="17378"/>
        <pc:sldMkLst>
          <pc:docMk/>
          <pc:sldMk cId="2487477856" sldId="288"/>
        </pc:sldMkLst>
        <pc:spChg chg="mod">
          <ac:chgData name="이 상은" userId="8eb5959a0719d00b" providerId="LiveId" clId="{2A17D752-AA0F-46A6-BFF5-A495807EF702}" dt="2022-03-31T12:44:52.137" v="17213" actId="20577"/>
          <ac:spMkLst>
            <pc:docMk/>
            <pc:sldMk cId="2487477856" sldId="288"/>
            <ac:spMk id="2" creationId="{06243CBC-D0D6-42B0-8933-1AB4BA2D81AC}"/>
          </ac:spMkLst>
        </pc:spChg>
        <pc:spChg chg="add mod">
          <ac:chgData name="이 상은" userId="8eb5959a0719d00b" providerId="LiveId" clId="{2A17D752-AA0F-46A6-BFF5-A495807EF702}" dt="2022-03-31T13:02:18.070" v="17378"/>
          <ac:spMkLst>
            <pc:docMk/>
            <pc:sldMk cId="2487477856" sldId="288"/>
            <ac:spMk id="3" creationId="{1CC017FF-D1C9-4D7E-8B63-BD7A1041784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7659812857045715E-2"/>
          <c:w val="0.95766428047156593"/>
          <c:h val="0.9323871241272215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>
              <a:innerShdw blurRad="63500" dist="508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7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8-E167-4DFD-89AC-67D8BC77DB03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E167-4DFD-89AC-67D8BC77DB0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7B11-4F05-8AAD-FB07B3C0AE91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E167-4DFD-89AC-67D8BC77DB03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A-E167-4DFD-89AC-67D8BC77DB03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58.5</c:v>
                </c:pt>
                <c:pt idx="1">
                  <c:v>37.9</c:v>
                </c:pt>
                <c:pt idx="2">
                  <c:v>2.1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7-4DFD-89AC-67D8BC77DB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E167-4DFD-89AC-67D8BC77DB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Sheet1!$D$3:$D$5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E167-4DFD-89AC-67D8BC77D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ercent"/>
        <c:splitPos val="10"/>
        <c:secondPieSize val="64"/>
        <c:serLines>
          <c:spPr>
            <a:ln w="25400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09CA49-AC98-403E-8F25-0C3B4A395E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97A4C6-AB5B-4996-A5DB-918131377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1ECCD-E725-430A-A4BD-F1EEBD99088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FE8E67-E10C-4551-8A6E-B68D21F8A2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13F350-9CB3-4A45-8791-44F90324DE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FB6E3-58A0-459D-8711-46805736D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328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1293A-C290-4846-9050-535C981892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8677-E096-481F-AC8C-819704D45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849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28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50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BE8FF-E96D-44A6-A066-E865ECF2A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AFAA8-8D92-4E76-AED1-14DACE19C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52207-B6EE-4AFE-9B4B-DE96F30D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D965-0526-4968-A211-24E46A928208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C8606-64EB-465F-9461-656F76E0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5BB5-FF1C-4AD3-9809-0E37E59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25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F2947-3C31-4440-8539-F9A5C1AA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63EA4-78B4-4109-BB15-AE4BABCE2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8D403-ED17-4C68-96D9-4A485784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088A-C389-4AD1-8A8B-DCDAAE3BC43B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3ABCAD-F082-4C54-9FE1-F0CD77A7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AA32-9AC2-4B8A-9D8D-C0C77415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A06C2-EB98-4DB4-B72D-277A4F113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FB36B3-6FFC-4A86-8418-B35E23AFF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C116B-5A08-4DA7-8BD5-9BE190FB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6A7C-2603-451F-9CE3-EEA986329A8A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FB1F9-6797-4392-B7C6-A44DA3BC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FF651-9627-4CBF-845E-ACC9B56C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2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1C259-C6C8-40AA-A356-BB5BAE34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B14B3-36C4-4016-A4E8-6120AFF3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E36F2-B067-44C0-B381-473FBA2D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9D5F-5EAD-47DD-A35D-0DFE640B805C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2C224-E1CC-4AA1-A881-E165E23D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6CE63-CAC2-4154-9C0F-B48A1A40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1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4C3BE-58CA-421E-B997-FAA04DE8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877BF-E12F-4867-A808-B26D3EC5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1580B-D19D-4242-9A85-6827073B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E8F-791A-4B3A-B9CC-E3AAB8D00768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202AE-B2BD-4858-ABA4-79F913C2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37AEC-9CD2-4A2E-BE17-F40E3571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0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504F0-0A80-4CCF-B7C6-69C8A51D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35489-A916-4DB4-8D21-479170A40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2F951C-FA95-4487-9358-1E97F38F0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B3124-9B7C-4F7D-AEEE-381ADC36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3018-DFBB-4A80-9D1C-963AC6E4EAC6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F49806-D606-44A6-876B-E2D5AAC2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833184-5D7B-414D-A004-488677D3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54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287B3-6002-4E49-9750-E3351975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9BABC-C4A7-448C-AA04-0698FC31D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8C632-2656-4E3E-8472-83C6FA383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BC5DD9-FF71-443A-B70F-400B4BB5D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DD1E7E-487B-4F48-AF68-FA1393A1E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F9BC95-88F7-4B20-98D2-3224E124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657B-B276-4960-B003-B5B765519A5E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EB144C-E11C-49BA-8495-16F964D0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F7EE72-0BEB-4352-9E70-109C9E73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1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17DBE-FCFE-473E-B971-4F227499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4F96B0-AB4A-42EB-8D0C-9AEB8EAF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9DCA0-BB6B-4FD9-8AEF-60937294E4F1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0D6136-2AE1-4274-A4EC-369A0147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44428C-6704-452C-8672-2E5FD468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1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A9ABB1-E08C-4AEE-A532-0BEA6516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7B4B-CE58-4086-86C6-9A311A337B58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991876-1E8F-4AD8-A435-392C2EB4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91D5B-A3B1-4C6E-BDFE-9D4D19AD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8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6E091-DAE8-40A8-A1D9-F5CD8CDD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C4F31-3986-46EB-BD93-5EAFB16AE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FDCED7-7156-4361-8C5A-F59329356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6E7675-1D3C-41B0-B7B1-E07EF930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CA87-0629-4DEF-8068-E4EE86C8C35D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947995-9657-4857-9B6E-B0CE7C0E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8563A-C7CC-45B9-A792-00958A19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2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C3F39-9EC2-4E10-ACAE-DDAAE2A8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B38FC6-0E93-4555-A91C-914C92134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3A595-F349-4F73-987B-BE1A5C245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824B8D-1FBA-4193-A265-E08929F0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D529-2008-4C5F-A25F-BF97F146EBB7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2FABE-C50A-4AFB-B440-0562EA60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33FA9-E047-418D-9F3A-4179B571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4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771C41-74CA-4A1E-A362-E92BF8F3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6601C-EDF3-4016-944E-F30A5BD58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D926B0-10F1-45D1-94FC-F2B27CA7E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47BE2-4F3B-47F4-9764-20B77C9478AE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8B1A1-4BC6-4CB3-95DF-7DD99F0DC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C8897-0263-4F11-A91B-7175048A1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72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dltkddms97@naver.com" TargetMode="External"/><Relationship Id="rId13" Type="http://schemas.openxmlformats.org/officeDocument/2006/relationships/hyperlink" Target="mailto:kjs205404@naver.com" TargetMode="External"/><Relationship Id="rId3" Type="http://schemas.openxmlformats.org/officeDocument/2006/relationships/hyperlink" Target="mailto:wgosoo121@naver.com" TargetMode="External"/><Relationship Id="rId7" Type="http://schemas.openxmlformats.org/officeDocument/2006/relationships/hyperlink" Target="mailto:nelbo209@naver.com" TargetMode="External"/><Relationship Id="rId12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godfks7636@naver.com" TargetMode="External"/><Relationship Id="rId11" Type="http://schemas.openxmlformats.org/officeDocument/2006/relationships/image" Target="../media/image6.jpg"/><Relationship Id="rId5" Type="http://schemas.openxmlformats.org/officeDocument/2006/relationships/image" Target="../media/image3.svg"/><Relationship Id="rId10" Type="http://schemas.openxmlformats.org/officeDocument/2006/relationships/image" Target="../media/image5.jpg"/><Relationship Id="rId4" Type="http://schemas.openxmlformats.org/officeDocument/2006/relationships/image" Target="../media/image2.png"/><Relationship Id="rId9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3_jGaO6CPP0?t=8" TargetMode="Externa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cs231n.github.io/convolutional-network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2DD931D-03DC-45EE-8E89-BD9E11646C4E}"/>
              </a:ext>
            </a:extLst>
          </p:cNvPr>
          <p:cNvSpPr/>
          <p:nvPr/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78FB4D-E1F5-413D-A224-737DD7AFA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443" y="1990420"/>
            <a:ext cx="7124530" cy="2722388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n w="0"/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주행 영상 데이터 </a:t>
            </a:r>
            <a:r>
              <a:rPr lang="en-US" altLang="ko-KR" sz="4000" dirty="0">
                <a:ln w="0"/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(BDD100)</a:t>
            </a:r>
            <a:r>
              <a:rPr lang="ko-KR" altLang="en-US" sz="4000" dirty="0">
                <a:ln w="0"/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</a:t>
            </a:r>
            <a:r>
              <a:rPr lang="en-US" altLang="ko-KR" sz="4000" dirty="0">
                <a:ln w="0"/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4000" dirty="0">
                <a:ln w="0"/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이용한 블랙박스 사진 </a:t>
            </a:r>
            <a:br>
              <a:rPr lang="en-US" altLang="ko-KR" sz="4000" dirty="0">
                <a:ln w="0"/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4000" dirty="0">
                <a:ln w="0"/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밝기 전환 인공지능 </a:t>
            </a:r>
            <a:r>
              <a:rPr lang="en-US" altLang="ko-KR" sz="4000" dirty="0">
                <a:ln w="0"/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(AI)</a:t>
            </a:r>
            <a:br>
              <a:rPr lang="ko-KR" altLang="en-US" sz="4000" dirty="0">
                <a:ln w="0"/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FC8EC2-CAA0-49AA-A304-40063E182BA6}"/>
              </a:ext>
            </a:extLst>
          </p:cNvPr>
          <p:cNvSpPr/>
          <p:nvPr/>
        </p:nvSpPr>
        <p:spPr>
          <a:xfrm>
            <a:off x="755301" y="582804"/>
            <a:ext cx="10681398" cy="5647174"/>
          </a:xfrm>
          <a:prstGeom prst="rect">
            <a:avLst/>
          </a:prstGeom>
          <a:noFill/>
          <a:ln w="381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F94541-94B8-4D19-803C-9F9223EE532F}"/>
              </a:ext>
            </a:extLst>
          </p:cNvPr>
          <p:cNvGrpSpPr/>
          <p:nvPr/>
        </p:nvGrpSpPr>
        <p:grpSpPr>
          <a:xfrm>
            <a:off x="8971260" y="1153887"/>
            <a:ext cx="2248503" cy="1015663"/>
            <a:chOff x="133077" y="1238424"/>
            <a:chExt cx="2248503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19B75D-D3CA-4741-9EDC-7791CD3E6C27}"/>
                </a:ext>
              </a:extLst>
            </p:cNvPr>
            <p:cNvSpPr txBox="1"/>
            <p:nvPr/>
          </p:nvSpPr>
          <p:spPr>
            <a:xfrm>
              <a:off x="133077" y="1238424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17</a:t>
              </a:r>
              <a:endParaRPr lang="ko-KR" altLang="en-US" sz="60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17746F-815C-43DD-95A3-C7FB490DB561}"/>
                </a:ext>
              </a:extLst>
            </p:cNvPr>
            <p:cNvGrpSpPr/>
            <p:nvPr/>
          </p:nvGrpSpPr>
          <p:grpSpPr>
            <a:xfrm>
              <a:off x="1250362" y="1674847"/>
              <a:ext cx="1131218" cy="400110"/>
              <a:chOff x="5108660" y="3209382"/>
              <a:chExt cx="2170581" cy="76773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F97A3A-7A34-4F2B-A152-F275985F1719}"/>
                  </a:ext>
                </a:extLst>
              </p:cNvPr>
              <p:cNvGrpSpPr/>
              <p:nvPr/>
            </p:nvGrpSpPr>
            <p:grpSpPr>
              <a:xfrm>
                <a:off x="5108660" y="3253512"/>
                <a:ext cx="723600" cy="723600"/>
                <a:chOff x="5108660" y="3253512"/>
                <a:chExt cx="723600" cy="723600"/>
              </a:xfrm>
            </p:grpSpPr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832A804E-7AFD-4C24-B428-AC675BF59DB5}"/>
                    </a:ext>
                  </a:extLst>
                </p:cNvPr>
                <p:cNvSpPr/>
                <p:nvPr/>
              </p:nvSpPr>
              <p:spPr>
                <a:xfrm>
                  <a:off x="5441695" y="3438525"/>
                  <a:ext cx="182127" cy="353577"/>
                </a:xfrm>
                <a:custGeom>
                  <a:avLst/>
                  <a:gdLst>
                    <a:gd name="connsiteX0" fmla="*/ 0 w 182127"/>
                    <a:gd name="connsiteY0" fmla="*/ 0 h 353577"/>
                    <a:gd name="connsiteX1" fmla="*/ 0 w 182127"/>
                    <a:gd name="connsiteY1" fmla="*/ 211865 h 353577"/>
                    <a:gd name="connsiteX2" fmla="*/ 141722 w 182127"/>
                    <a:gd name="connsiteY2" fmla="*/ 353578 h 353577"/>
                    <a:gd name="connsiteX3" fmla="*/ 182128 w 182127"/>
                    <a:gd name="connsiteY3" fmla="*/ 313173 h 353577"/>
                    <a:gd name="connsiteX4" fmla="*/ 57150 w 182127"/>
                    <a:gd name="connsiteY4" fmla="*/ 188185 h 353577"/>
                    <a:gd name="connsiteX5" fmla="*/ 57150 w 182127"/>
                    <a:gd name="connsiteY5" fmla="*/ 0 h 353577"/>
                    <a:gd name="connsiteX6" fmla="*/ 0 w 182127"/>
                    <a:gd name="connsiteY6" fmla="*/ 0 h 35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127" h="353577">
                      <a:moveTo>
                        <a:pt x="0" y="0"/>
                      </a:moveTo>
                      <a:lnTo>
                        <a:pt x="0" y="211865"/>
                      </a:lnTo>
                      <a:lnTo>
                        <a:pt x="141722" y="353578"/>
                      </a:lnTo>
                      <a:lnTo>
                        <a:pt x="182128" y="313173"/>
                      </a:lnTo>
                      <a:lnTo>
                        <a:pt x="57150" y="188185"/>
                      </a:lnTo>
                      <a:lnTo>
                        <a:pt x="5715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E0BF7478-68DB-4C3D-A0F9-28925D52205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H="1">
                  <a:off x="5108660" y="3253512"/>
                  <a:ext cx="723600" cy="723600"/>
                </a:xfrm>
                <a:custGeom>
                  <a:avLst/>
                  <a:gdLst>
                    <a:gd name="connsiteX0" fmla="*/ 361950 w 723900"/>
                    <a:gd name="connsiteY0" fmla="*/ 0 h 723900"/>
                    <a:gd name="connsiteX1" fmla="*/ 644843 w 723900"/>
                    <a:gd name="connsiteY1" fmla="*/ 136208 h 723900"/>
                    <a:gd name="connsiteX2" fmla="*/ 660206 w 723900"/>
                    <a:gd name="connsiteY2" fmla="*/ 120844 h 723900"/>
                    <a:gd name="connsiteX3" fmla="*/ 723900 w 723900"/>
                    <a:gd name="connsiteY3" fmla="*/ 57150 h 723900"/>
                    <a:gd name="connsiteX4" fmla="*/ 723900 w 723900"/>
                    <a:gd name="connsiteY4" fmla="*/ 257175 h 723900"/>
                    <a:gd name="connsiteX5" fmla="*/ 523875 w 723900"/>
                    <a:gd name="connsiteY5" fmla="*/ 257175 h 723900"/>
                    <a:gd name="connsiteX6" fmla="*/ 579120 w 723900"/>
                    <a:gd name="connsiteY6" fmla="*/ 201930 h 723900"/>
                    <a:gd name="connsiteX7" fmla="*/ 603771 w 723900"/>
                    <a:gd name="connsiteY7" fmla="*/ 177279 h 723900"/>
                    <a:gd name="connsiteX8" fmla="*/ 177327 w 723900"/>
                    <a:gd name="connsiteY8" fmla="*/ 121455 h 723900"/>
                    <a:gd name="connsiteX9" fmla="*/ 121502 w 723900"/>
                    <a:gd name="connsiteY9" fmla="*/ 547899 h 723900"/>
                    <a:gd name="connsiteX10" fmla="*/ 547947 w 723900"/>
                    <a:gd name="connsiteY10" fmla="*/ 603723 h 723900"/>
                    <a:gd name="connsiteX11" fmla="*/ 666750 w 723900"/>
                    <a:gd name="connsiteY11" fmla="*/ 361950 h 723900"/>
                    <a:gd name="connsiteX12" fmla="*/ 723900 w 723900"/>
                    <a:gd name="connsiteY12" fmla="*/ 361950 h 723900"/>
                    <a:gd name="connsiteX13" fmla="*/ 361950 w 723900"/>
                    <a:gd name="connsiteY13" fmla="*/ 723900 h 723900"/>
                    <a:gd name="connsiteX14" fmla="*/ 0 w 723900"/>
                    <a:gd name="connsiteY14" fmla="*/ 361950 h 723900"/>
                    <a:gd name="connsiteX15" fmla="*/ 361950 w 723900"/>
                    <a:gd name="connsiteY15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3900" h="723900">
                      <a:moveTo>
                        <a:pt x="361950" y="0"/>
                      </a:moveTo>
                      <a:cubicBezTo>
                        <a:pt x="472084" y="-111"/>
                        <a:pt x="576249" y="50043"/>
                        <a:pt x="644843" y="136208"/>
                      </a:cubicBezTo>
                      <a:lnTo>
                        <a:pt x="660206" y="120844"/>
                      </a:lnTo>
                      <a:lnTo>
                        <a:pt x="723900" y="57150"/>
                      </a:lnTo>
                      <a:lnTo>
                        <a:pt x="723900" y="257175"/>
                      </a:lnTo>
                      <a:lnTo>
                        <a:pt x="523875" y="257175"/>
                      </a:lnTo>
                      <a:lnTo>
                        <a:pt x="579120" y="201930"/>
                      </a:lnTo>
                      <a:lnTo>
                        <a:pt x="603771" y="177279"/>
                      </a:lnTo>
                      <a:cubicBezTo>
                        <a:pt x="501426" y="44105"/>
                        <a:pt x="310502" y="19111"/>
                        <a:pt x="177327" y="121455"/>
                      </a:cubicBezTo>
                      <a:cubicBezTo>
                        <a:pt x="44152" y="223799"/>
                        <a:pt x="19159" y="414724"/>
                        <a:pt x="121502" y="547899"/>
                      </a:cubicBezTo>
                      <a:cubicBezTo>
                        <a:pt x="223846" y="681074"/>
                        <a:pt x="414772" y="706068"/>
                        <a:pt x="547947" y="603723"/>
                      </a:cubicBezTo>
                      <a:cubicBezTo>
                        <a:pt x="623028" y="546024"/>
                        <a:pt x="666949" y="456642"/>
                        <a:pt x="666750" y="361950"/>
                      </a:cubicBezTo>
                      <a:lnTo>
                        <a:pt x="723900" y="361950"/>
                      </a:lnTo>
                      <a:cubicBezTo>
                        <a:pt x="723900" y="561849"/>
                        <a:pt x="561849" y="723900"/>
                        <a:pt x="361950" y="723900"/>
                      </a:cubicBezTo>
                      <a:cubicBezTo>
                        <a:pt x="162051" y="723900"/>
                        <a:pt x="0" y="561849"/>
                        <a:pt x="0" y="361950"/>
                      </a:cubicBezTo>
                      <a:cubicBezTo>
                        <a:pt x="0" y="162051"/>
                        <a:pt x="162051" y="0"/>
                        <a:pt x="36195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25625D-73F3-4E3C-A346-3205FE8AD403}"/>
                  </a:ext>
                </a:extLst>
              </p:cNvPr>
              <p:cNvSpPr txBox="1"/>
              <p:nvPr/>
            </p:nvSpPr>
            <p:spPr>
              <a:xfrm>
                <a:off x="5623821" y="3209382"/>
                <a:ext cx="1655420" cy="767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000" dirty="0" err="1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ㅓ게인</a:t>
                </a:r>
                <a:endParaRPr lang="ko-KR" altLang="en-US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D87B-E12C-4DB7-88BC-49D4DB0221B5}"/>
              </a:ext>
            </a:extLst>
          </p:cNvPr>
          <p:cNvSpPr txBox="1"/>
          <p:nvPr/>
        </p:nvSpPr>
        <p:spPr>
          <a:xfrm>
            <a:off x="9207862" y="2081304"/>
            <a:ext cx="194796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조선대학교 컴퓨터공학과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산학캡스톤디자인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04</a:t>
            </a:r>
            <a:r>
              <a:rPr lang="ko-KR" altLang="en-US" sz="1200" dirty="0">
                <a:solidFill>
                  <a:schemeClr val="tx1"/>
                </a:solidFill>
              </a:rPr>
              <a:t>분반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CEB69-150C-4665-832A-C5072B70D7E2}"/>
              </a:ext>
            </a:extLst>
          </p:cNvPr>
          <p:cNvSpPr txBox="1"/>
          <p:nvPr/>
        </p:nvSpPr>
        <p:spPr>
          <a:xfrm>
            <a:off x="9284117" y="3211919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고창환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EBB81-54D1-46F0-B92D-5B9EACF56A9A}"/>
              </a:ext>
            </a:extLst>
          </p:cNvPr>
          <p:cNvSpPr txBox="1"/>
          <p:nvPr/>
        </p:nvSpPr>
        <p:spPr>
          <a:xfrm>
            <a:off x="10472057" y="6359323"/>
            <a:ext cx="130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2022.04.04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64DD2-F4C0-479E-961D-50FF2E671247}"/>
              </a:ext>
            </a:extLst>
          </p:cNvPr>
          <p:cNvSpPr txBox="1"/>
          <p:nvPr/>
        </p:nvSpPr>
        <p:spPr>
          <a:xfrm>
            <a:off x="9455638" y="3672135"/>
            <a:ext cx="1612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/>
              <a:t>김선영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 err="1"/>
              <a:t>김장섭</a:t>
            </a:r>
            <a:endParaRPr lang="en-US" altLang="ko-KR" dirty="0"/>
          </a:p>
          <a:p>
            <a:r>
              <a:rPr lang="ko-KR" altLang="en-US" dirty="0"/>
              <a:t>        박경민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이상은 </a:t>
            </a:r>
          </a:p>
        </p:txBody>
      </p:sp>
    </p:spTree>
    <p:extLst>
      <p:ext uri="{BB962C8B-B14F-4D97-AF65-F5344CB8AC3E}">
        <p14:creationId xmlns:p14="http://schemas.microsoft.com/office/powerpoint/2010/main" val="428677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DE3352-6457-4312-BFD5-15935EEBEEC8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55F8D358-3833-475A-AA8A-65B63C0A4110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01DB2E8-F601-458A-8384-1A856609E1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29867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참고 사이트</a:t>
            </a:r>
          </a:p>
        </p:txBody>
      </p:sp>
      <p:pic>
        <p:nvPicPr>
          <p:cNvPr id="14" name="그림 13" descr="텍스트, 실외, 길, 도로이(가) 표시된 사진&#10;&#10;자동 생성된 설명">
            <a:extLst>
              <a:ext uri="{FF2B5EF4-FFF2-40B4-BE49-F238E27FC236}">
                <a16:creationId xmlns:a16="http://schemas.microsoft.com/office/drawing/2014/main" id="{F3968873-DCA9-448A-9E29-7E1422A5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9" y="1165009"/>
            <a:ext cx="4905844" cy="27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DDBE2C0-A1B9-44F1-868D-E82A460E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36" y="1187743"/>
            <a:ext cx="4702213" cy="2698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F11812-306D-4B32-A5D0-09CF285E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10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E9865-0D6F-43FD-A36F-B04F33CC124B}"/>
              </a:ext>
            </a:extLst>
          </p:cNvPr>
          <p:cNvSpPr txBox="1"/>
          <p:nvPr/>
        </p:nvSpPr>
        <p:spPr>
          <a:xfrm>
            <a:off x="1253860" y="4174214"/>
            <a:ext cx="25042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BDD100K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주행 영상 데이터 수집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밝기 전환 학습에 사용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http://www.bdd100k.com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57D941-5A2B-4E90-9B47-E535AFB9B30B}"/>
              </a:ext>
            </a:extLst>
          </p:cNvPr>
          <p:cNvSpPr txBox="1"/>
          <p:nvPr/>
        </p:nvSpPr>
        <p:spPr>
          <a:xfrm>
            <a:off x="6661547" y="4212233"/>
            <a:ext cx="42765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데이콘</a:t>
            </a:r>
            <a:endParaRPr lang="en-US" altLang="ko-KR" b="1" dirty="0"/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데이터 수집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빛 번짐을 줄이기 위해 사용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https://dacon.io/competitions/official/235746/data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66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DE3352-6457-4312-BFD5-15935EEBEEC8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55F8D358-3833-475A-AA8A-65B63C0A4110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01DB2E8-F601-458A-8384-1A856609E1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29867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참고 서적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4CDE43-7068-4E04-9A4F-F10BEB901AB8}"/>
              </a:ext>
            </a:extLst>
          </p:cNvPr>
          <p:cNvGrpSpPr/>
          <p:nvPr/>
        </p:nvGrpSpPr>
        <p:grpSpPr>
          <a:xfrm>
            <a:off x="7894392" y="1097877"/>
            <a:ext cx="2232660" cy="5231965"/>
            <a:chOff x="1440602" y="949089"/>
            <a:chExt cx="2232660" cy="52319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6B4AC3-9339-4EAC-A074-0A6848DB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602" y="949089"/>
              <a:ext cx="2232660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793E48-3ACC-4AE7-A0CC-BDB62BDA339E}"/>
                </a:ext>
              </a:extLst>
            </p:cNvPr>
            <p:cNvSpPr txBox="1"/>
            <p:nvPr/>
          </p:nvSpPr>
          <p:spPr>
            <a:xfrm>
              <a:off x="1584285" y="4519061"/>
              <a:ext cx="208897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파이토치</a:t>
              </a:r>
              <a:r>
                <a:rPr lang="ko-KR" altLang="en-US" b="1" dirty="0"/>
                <a:t> 첫걸음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최건호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한빛미디어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(2019)</a:t>
              </a: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라이브러리를 공부하고 인공지능을 개발하는데 참고하는 서적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993A5B-C4FA-4102-9734-72422025AA53}"/>
              </a:ext>
            </a:extLst>
          </p:cNvPr>
          <p:cNvGrpSpPr/>
          <p:nvPr/>
        </p:nvGrpSpPr>
        <p:grpSpPr>
          <a:xfrm>
            <a:off x="1675550" y="1129405"/>
            <a:ext cx="2546628" cy="5293521"/>
            <a:chOff x="8270314" y="949089"/>
            <a:chExt cx="2546628" cy="5293521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4DBE92-8F83-4031-9EBD-1BB2943A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314" y="949089"/>
              <a:ext cx="2546628" cy="3259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D7AE55-9FB2-49C2-8DB7-999BC5F409C3}"/>
                </a:ext>
              </a:extLst>
            </p:cNvPr>
            <p:cNvSpPr txBox="1"/>
            <p:nvPr/>
          </p:nvSpPr>
          <p:spPr>
            <a:xfrm>
              <a:off x="8570981" y="4519061"/>
              <a:ext cx="1945293" cy="172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모두의 인공지능 </a:t>
              </a:r>
              <a:r>
                <a:rPr lang="en-US" altLang="ko-KR" b="1" dirty="0"/>
                <a:t>with </a:t>
              </a:r>
              <a:r>
                <a:rPr lang="ko-KR" altLang="en-US" b="1" dirty="0"/>
                <a:t>파이썬</a:t>
              </a:r>
              <a:endParaRPr lang="en-US" altLang="ko-KR" b="1" dirty="0"/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이영호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길벗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(2020)</a:t>
              </a: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인공지능 개념을 이해하기 위한 서적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38CDD4-769B-452B-83A1-1EAEC63A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11</a:t>
            </a:fld>
            <a:r>
              <a:rPr lang="en-US" altLang="ko-KR" dirty="0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627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7C4590-CE91-4A75-A6DE-06287B2C6F7E}"/>
              </a:ext>
            </a:extLst>
          </p:cNvPr>
          <p:cNvSpPr txBox="1"/>
          <p:nvPr/>
        </p:nvSpPr>
        <p:spPr>
          <a:xfrm>
            <a:off x="4856718" y="2839514"/>
            <a:ext cx="2478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4F6F17-AFDA-4058-8C05-ABF386C6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12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EFBC7D-8781-44CB-A8A7-EC43393923A2}"/>
              </a:ext>
            </a:extLst>
          </p:cNvPr>
          <p:cNvSpPr/>
          <p:nvPr/>
        </p:nvSpPr>
        <p:spPr>
          <a:xfrm>
            <a:off x="3835121" y="2190540"/>
            <a:ext cx="4521758" cy="2632668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6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2F38FC-DA03-4683-9516-BA75A6B10025}"/>
              </a:ext>
            </a:extLst>
          </p:cNvPr>
          <p:cNvSpPr txBox="1"/>
          <p:nvPr/>
        </p:nvSpPr>
        <p:spPr>
          <a:xfrm>
            <a:off x="5336718" y="3308375"/>
            <a:ext cx="1651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03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구현환경 및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알고리즘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DDC46-98DF-4C69-B071-5BBE97F91C8A}"/>
              </a:ext>
            </a:extLst>
          </p:cNvPr>
          <p:cNvSpPr txBox="1"/>
          <p:nvPr/>
        </p:nvSpPr>
        <p:spPr>
          <a:xfrm>
            <a:off x="884739" y="3308374"/>
            <a:ext cx="173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01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조원 소개 및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금주 활동 내용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B5353-D7E2-46F9-94DE-8438A90BE5F0}"/>
              </a:ext>
            </a:extLst>
          </p:cNvPr>
          <p:cNvSpPr txBox="1"/>
          <p:nvPr/>
        </p:nvSpPr>
        <p:spPr>
          <a:xfrm>
            <a:off x="3100874" y="3308374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02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 동기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7B162-B6AC-463C-AE71-B267DEF1A4C0}"/>
              </a:ext>
            </a:extLst>
          </p:cNvPr>
          <p:cNvSpPr txBox="1"/>
          <p:nvPr/>
        </p:nvSpPr>
        <p:spPr>
          <a:xfrm>
            <a:off x="7528217" y="3308374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04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금주 진행 계획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7EE457-A994-40B3-AB18-EFBFC0651D36}"/>
              </a:ext>
            </a:extLst>
          </p:cNvPr>
          <p:cNvSpPr/>
          <p:nvPr/>
        </p:nvSpPr>
        <p:spPr>
          <a:xfrm>
            <a:off x="502226" y="785432"/>
            <a:ext cx="11187548" cy="5527491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369EE1-47BD-4DA9-B26C-DE96F1C48900}"/>
              </a:ext>
            </a:extLst>
          </p:cNvPr>
          <p:cNvSpPr/>
          <p:nvPr/>
        </p:nvSpPr>
        <p:spPr>
          <a:xfrm>
            <a:off x="3307773" y="352985"/>
            <a:ext cx="5569527" cy="886691"/>
          </a:xfrm>
          <a:prstGeom prst="rect">
            <a:avLst/>
          </a:prstGeom>
          <a:solidFill>
            <a:schemeClr val="accent6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280000" algn="tl" rotWithShape="0">
              <a:prstClr val="black">
                <a:alpha val="9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CA93D-7770-4624-98B4-36896D525260}"/>
              </a:ext>
            </a:extLst>
          </p:cNvPr>
          <p:cNvSpPr txBox="1"/>
          <p:nvPr/>
        </p:nvSpPr>
        <p:spPr>
          <a:xfrm>
            <a:off x="5641130" y="54507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4EEADAF-33D8-4C54-A74B-ACF3B8B80167}"/>
              </a:ext>
            </a:extLst>
          </p:cNvPr>
          <p:cNvCxnSpPr>
            <a:cxnSpLocks/>
          </p:cNvCxnSpPr>
          <p:nvPr/>
        </p:nvCxnSpPr>
        <p:spPr>
          <a:xfrm>
            <a:off x="2791909" y="2967826"/>
            <a:ext cx="0" cy="1498499"/>
          </a:xfrm>
          <a:prstGeom prst="line">
            <a:avLst/>
          </a:prstGeom>
          <a:ln w="2095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7F4473-BC12-48B8-B133-E6F50372D37C}"/>
              </a:ext>
            </a:extLst>
          </p:cNvPr>
          <p:cNvCxnSpPr>
            <a:cxnSpLocks/>
          </p:cNvCxnSpPr>
          <p:nvPr/>
        </p:nvCxnSpPr>
        <p:spPr>
          <a:xfrm>
            <a:off x="5053357" y="2967825"/>
            <a:ext cx="0" cy="1498499"/>
          </a:xfrm>
          <a:prstGeom prst="line">
            <a:avLst/>
          </a:prstGeom>
          <a:ln w="2095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FC6EC8-3C84-4E84-B29A-2BA0E0B537B7}"/>
              </a:ext>
            </a:extLst>
          </p:cNvPr>
          <p:cNvCxnSpPr>
            <a:cxnSpLocks/>
          </p:cNvCxnSpPr>
          <p:nvPr/>
        </p:nvCxnSpPr>
        <p:spPr>
          <a:xfrm>
            <a:off x="7335672" y="2967827"/>
            <a:ext cx="0" cy="1498499"/>
          </a:xfrm>
          <a:prstGeom prst="line">
            <a:avLst/>
          </a:prstGeom>
          <a:ln w="2095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5D71A2-C535-4C53-839A-5D78A8CF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7DE347-2E2A-470E-8B4A-E6E04A956D26}"/>
              </a:ext>
            </a:extLst>
          </p:cNvPr>
          <p:cNvCxnSpPr>
            <a:cxnSpLocks/>
          </p:cNvCxnSpPr>
          <p:nvPr/>
        </p:nvCxnSpPr>
        <p:spPr>
          <a:xfrm>
            <a:off x="9571517" y="2969398"/>
            <a:ext cx="0" cy="1498499"/>
          </a:xfrm>
          <a:prstGeom prst="line">
            <a:avLst/>
          </a:prstGeom>
          <a:ln w="2095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B4D986-DA78-4AA2-90E9-325C00FDB13D}"/>
              </a:ext>
            </a:extLst>
          </p:cNvPr>
          <p:cNvSpPr txBox="1"/>
          <p:nvPr/>
        </p:nvSpPr>
        <p:spPr>
          <a:xfrm>
            <a:off x="9688133" y="3308374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05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사이트 및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서적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B1263-A49A-4EEA-82F6-6BA15B6EDBB7}"/>
              </a:ext>
            </a:extLst>
          </p:cNvPr>
          <p:cNvSpPr txBox="1"/>
          <p:nvPr/>
        </p:nvSpPr>
        <p:spPr>
          <a:xfrm>
            <a:off x="3552658" y="4898771"/>
            <a:ext cx="490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99EB9"/>
                </a:solidFill>
              </a:rPr>
              <a:t>목차도 발표할 때 더 매끄러운 방향으로 고쳐봤어</a:t>
            </a:r>
            <a:r>
              <a:rPr lang="en-US" altLang="ko-KR" dirty="0">
                <a:solidFill>
                  <a:srgbClr val="399EB9"/>
                </a:solidFill>
              </a:rPr>
              <a:t>.</a:t>
            </a:r>
            <a:r>
              <a:rPr lang="ko-KR" altLang="en-US" dirty="0">
                <a:solidFill>
                  <a:srgbClr val="399EB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471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A7881D-9D28-48CF-92F7-2AEDA441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3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7283CB-7520-4960-A014-B779AFC787AB}"/>
              </a:ext>
            </a:extLst>
          </p:cNvPr>
          <p:cNvGrpSpPr/>
          <p:nvPr/>
        </p:nvGrpSpPr>
        <p:grpSpPr>
          <a:xfrm>
            <a:off x="2478150" y="453847"/>
            <a:ext cx="1720831" cy="1951879"/>
            <a:chOff x="2029073" y="528342"/>
            <a:chExt cx="2335170" cy="264870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E9579B-A776-454A-9327-3329E93819B5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E7252C2-C72A-475D-9076-F0E96B09A0B4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401F7F-8E6F-4989-9621-E19C7CFAE876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01D7C8-C289-4D61-BB4E-6053537D00CE}"/>
              </a:ext>
            </a:extLst>
          </p:cNvPr>
          <p:cNvGrpSpPr/>
          <p:nvPr/>
        </p:nvGrpSpPr>
        <p:grpSpPr>
          <a:xfrm>
            <a:off x="6877509" y="453847"/>
            <a:ext cx="1720831" cy="1951879"/>
            <a:chOff x="5733481" y="200225"/>
            <a:chExt cx="1720831" cy="195187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EFB15F-5BC6-4B9B-BEE3-F0D80B8DE8AF}"/>
                </a:ext>
              </a:extLst>
            </p:cNvPr>
            <p:cNvSpPr/>
            <p:nvPr/>
          </p:nvSpPr>
          <p:spPr>
            <a:xfrm>
              <a:off x="5837748" y="535541"/>
              <a:ext cx="1616564" cy="1616563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AB404-2DDB-4447-92EF-002549991986}"/>
                </a:ext>
              </a:extLst>
            </p:cNvPr>
            <p:cNvSpPr/>
            <p:nvPr/>
          </p:nvSpPr>
          <p:spPr>
            <a:xfrm>
              <a:off x="5733482" y="425571"/>
              <a:ext cx="1616564" cy="1616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06D149-7291-47B4-B103-58FE30A0B30E}"/>
                </a:ext>
              </a:extLst>
            </p:cNvPr>
            <p:cNvSpPr/>
            <p:nvPr/>
          </p:nvSpPr>
          <p:spPr>
            <a:xfrm>
              <a:off x="5733481" y="200225"/>
              <a:ext cx="1616564" cy="87522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8A6C4C-E717-473F-A392-1922BB630EE2}"/>
              </a:ext>
            </a:extLst>
          </p:cNvPr>
          <p:cNvGrpSpPr/>
          <p:nvPr/>
        </p:nvGrpSpPr>
        <p:grpSpPr>
          <a:xfrm>
            <a:off x="9102003" y="2876658"/>
            <a:ext cx="1720831" cy="1951879"/>
            <a:chOff x="2029073" y="528342"/>
            <a:chExt cx="2335170" cy="264870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69131D-20B7-4A48-B74C-C9E29C6F1431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3FC377-845D-4E35-8905-6614A910C7CA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B686D3-F755-4B33-8E20-25DAF038968C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88280F-F49E-4507-BA8C-D8E23DC0F2F0}"/>
              </a:ext>
            </a:extLst>
          </p:cNvPr>
          <p:cNvGrpSpPr/>
          <p:nvPr/>
        </p:nvGrpSpPr>
        <p:grpSpPr>
          <a:xfrm>
            <a:off x="1264899" y="2878949"/>
            <a:ext cx="1720831" cy="1951879"/>
            <a:chOff x="2029073" y="528342"/>
            <a:chExt cx="2335170" cy="264870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849B0C-84D9-4BB9-A5FC-0DA876B5CE8A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E20381-9C17-414B-BBEB-205AE0A0CE72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478889-D9CC-4AFB-B96A-394AEF04CAD3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EBD3DF-2139-435B-9E12-E4D425E7BAFA}"/>
              </a:ext>
            </a:extLst>
          </p:cNvPr>
          <p:cNvGrpSpPr/>
          <p:nvPr/>
        </p:nvGrpSpPr>
        <p:grpSpPr>
          <a:xfrm>
            <a:off x="5181148" y="2862944"/>
            <a:ext cx="1720831" cy="1951879"/>
            <a:chOff x="2029073" y="528342"/>
            <a:chExt cx="2335170" cy="26487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931870-95DE-4745-8078-1BE5B861F0D7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2E965B-E76F-45B4-92EF-914E6D7B0F77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553B2AA-4B07-4C6C-AFD5-ABBCEDA4B425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F12B3FD-B81D-465B-B769-02D6D3660319}"/>
              </a:ext>
            </a:extLst>
          </p:cNvPr>
          <p:cNvSpPr txBox="1"/>
          <p:nvPr/>
        </p:nvSpPr>
        <p:spPr>
          <a:xfrm>
            <a:off x="4383278" y="869975"/>
            <a:ext cx="22557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고창환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조장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wgosoo121@naver.com</a:t>
            </a:r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C6546-265C-4256-87A0-23463BD711BF}"/>
              </a:ext>
            </a:extLst>
          </p:cNvPr>
          <p:cNvSpPr txBox="1"/>
          <p:nvPr/>
        </p:nvSpPr>
        <p:spPr>
          <a:xfrm>
            <a:off x="8820151" y="918916"/>
            <a:ext cx="22236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김선영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메인 프로그램 구현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godfks7636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79CA7F-90DA-498E-B56C-CB263AD856B5}"/>
              </a:ext>
            </a:extLst>
          </p:cNvPr>
          <p:cNvSpPr txBox="1"/>
          <p:nvPr/>
        </p:nvSpPr>
        <p:spPr>
          <a:xfrm>
            <a:off x="1260294" y="5076330"/>
            <a:ext cx="210987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김장섭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보조 프로그램 구현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kjs205404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F127B-6F61-4189-AE60-7B25B546D1DF}"/>
              </a:ext>
            </a:extLst>
          </p:cNvPr>
          <p:cNvSpPr txBox="1"/>
          <p:nvPr/>
        </p:nvSpPr>
        <p:spPr>
          <a:xfrm>
            <a:off x="5181148" y="5076915"/>
            <a:ext cx="202331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박경민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수집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nelbo209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567DCB-16BC-44BE-9A37-B9230A25780E}"/>
              </a:ext>
            </a:extLst>
          </p:cNvPr>
          <p:cNvSpPr txBox="1"/>
          <p:nvPr/>
        </p:nvSpPr>
        <p:spPr>
          <a:xfrm>
            <a:off x="9102003" y="5076331"/>
            <a:ext cx="22236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이상은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ppt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제작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dltkddms97@naver.com</a:t>
            </a:r>
          </a:p>
          <a:p>
            <a:endParaRPr lang="ko-KR" altLang="en-US" dirty="0"/>
          </a:p>
        </p:txBody>
      </p:sp>
      <p:pic>
        <p:nvPicPr>
          <p:cNvPr id="30" name="그림 2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484BE5CE-C279-403D-BCC4-AC6A2E341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814" r="-985" b="16480"/>
          <a:stretch/>
        </p:blipFill>
        <p:spPr>
          <a:xfrm>
            <a:off x="6883842" y="679193"/>
            <a:ext cx="1617266" cy="1616562"/>
          </a:xfrm>
          <a:prstGeom prst="rect">
            <a:avLst/>
          </a:prstGeom>
        </p:spPr>
      </p:pic>
      <p:pic>
        <p:nvPicPr>
          <p:cNvPr id="31" name="그래픽 30" descr="봉투 단색으로 채워진">
            <a:hlinkClick r:id="rId3"/>
            <a:extLst>
              <a:ext uri="{FF2B5EF4-FFF2-40B4-BE49-F238E27FC236}">
                <a16:creationId xmlns:a16="http://schemas.microsoft.com/office/drawing/2014/main" id="{BAC39FAA-3CA1-4584-912D-49A44AE06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93070" y="2041215"/>
            <a:ext cx="280662" cy="280662"/>
          </a:xfrm>
          <a:prstGeom prst="rect">
            <a:avLst/>
          </a:prstGeom>
        </p:spPr>
      </p:pic>
      <p:pic>
        <p:nvPicPr>
          <p:cNvPr id="32" name="그래픽 31" descr="봉투 단색으로 채워진">
            <a:hlinkClick r:id="rId6"/>
            <a:extLst>
              <a:ext uri="{FF2B5EF4-FFF2-40B4-BE49-F238E27FC236}">
                <a16:creationId xmlns:a16="http://schemas.microsoft.com/office/drawing/2014/main" id="{E9179600-1193-4E95-8779-A6E4DBB78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94812" y="2020924"/>
            <a:ext cx="280662" cy="280662"/>
          </a:xfrm>
          <a:prstGeom prst="rect">
            <a:avLst/>
          </a:prstGeom>
        </p:spPr>
      </p:pic>
      <p:pic>
        <p:nvPicPr>
          <p:cNvPr id="33" name="그래픽 32" descr="봉투 단색으로 채워진">
            <a:hlinkClick r:id="rId7"/>
            <a:extLst>
              <a:ext uri="{FF2B5EF4-FFF2-40B4-BE49-F238E27FC236}">
                <a16:creationId xmlns:a16="http://schemas.microsoft.com/office/drawing/2014/main" id="{F8B9085C-9933-4416-8252-FC5D8A01A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91204" y="6149885"/>
            <a:ext cx="280662" cy="280662"/>
          </a:xfrm>
          <a:prstGeom prst="rect">
            <a:avLst/>
          </a:prstGeom>
        </p:spPr>
      </p:pic>
      <p:pic>
        <p:nvPicPr>
          <p:cNvPr id="34" name="그래픽 33" descr="봉투 단색으로 채워진">
            <a:hlinkClick r:id="rId8"/>
            <a:extLst>
              <a:ext uri="{FF2B5EF4-FFF2-40B4-BE49-F238E27FC236}">
                <a16:creationId xmlns:a16="http://schemas.microsoft.com/office/drawing/2014/main" id="{F93D6035-65A3-47C1-8F2B-DF9B63ACF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207607" y="6149885"/>
            <a:ext cx="280662" cy="280662"/>
          </a:xfrm>
          <a:prstGeom prst="rect">
            <a:avLst/>
          </a:prstGeom>
        </p:spPr>
      </p:pic>
      <p:pic>
        <p:nvPicPr>
          <p:cNvPr id="35" name="그림 34" descr="사람, 실내, 의류이(가) 표시된 사진&#10;&#10;자동 생성된 설명">
            <a:extLst>
              <a:ext uri="{FF2B5EF4-FFF2-40B4-BE49-F238E27FC236}">
                <a16:creationId xmlns:a16="http://schemas.microsoft.com/office/drawing/2014/main" id="{69D0A309-BC94-416B-9E50-82A630F157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47" y="686309"/>
            <a:ext cx="1616400" cy="1616400"/>
          </a:xfrm>
          <a:prstGeom prst="rect">
            <a:avLst/>
          </a:prstGeom>
        </p:spPr>
      </p:pic>
      <p:pic>
        <p:nvPicPr>
          <p:cNvPr id="36" name="그림 35" descr="사람, 실내이(가) 표시된 사진&#10;&#10;자동 생성된 설명">
            <a:extLst>
              <a:ext uri="{FF2B5EF4-FFF2-40B4-BE49-F238E27FC236}">
                <a16:creationId xmlns:a16="http://schemas.microsoft.com/office/drawing/2014/main" id="{9E3CA3F5-1E46-4C8A-BA3E-34836277855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1" t="23094" r="27210" b="30273"/>
          <a:stretch/>
        </p:blipFill>
        <p:spPr>
          <a:xfrm>
            <a:off x="5181066" y="3087705"/>
            <a:ext cx="1616400" cy="1616400"/>
          </a:xfrm>
          <a:prstGeom prst="rect">
            <a:avLst/>
          </a:prstGeom>
        </p:spPr>
      </p:pic>
      <p:pic>
        <p:nvPicPr>
          <p:cNvPr id="37" name="그림 36" descr="사람, 벽, 실내, 여자이(가) 표시된 사진&#10;&#10;자동 생성된 설명">
            <a:extLst>
              <a:ext uri="{FF2B5EF4-FFF2-40B4-BE49-F238E27FC236}">
                <a16:creationId xmlns:a16="http://schemas.microsoft.com/office/drawing/2014/main" id="{9CEDB1CA-803D-4307-BF8B-A22CB81E76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3102003"/>
            <a:ext cx="1616400" cy="1616400"/>
          </a:xfrm>
          <a:prstGeom prst="rect">
            <a:avLst/>
          </a:prstGeom>
        </p:spPr>
      </p:pic>
      <p:pic>
        <p:nvPicPr>
          <p:cNvPr id="38" name="그림 37" descr="사람, 실내, 바닥이(가) 표시된 사진&#10;&#10;자동 생성된 설명">
            <a:extLst>
              <a:ext uri="{FF2B5EF4-FFF2-40B4-BE49-F238E27FC236}">
                <a16:creationId xmlns:a16="http://schemas.microsoft.com/office/drawing/2014/main" id="{1D6997F1-C214-4B6B-94EA-2C85C9CCE1E1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r="3928"/>
          <a:stretch/>
        </p:blipFill>
        <p:spPr>
          <a:xfrm rot="5400000">
            <a:off x="1264981" y="3111248"/>
            <a:ext cx="1616400" cy="1616400"/>
          </a:xfrm>
          <a:prstGeom prst="rect">
            <a:avLst/>
          </a:prstGeom>
        </p:spPr>
      </p:pic>
      <p:pic>
        <p:nvPicPr>
          <p:cNvPr id="39" name="그래픽 38" descr="봉투 단색으로 채워진">
            <a:hlinkClick r:id="rId13"/>
            <a:extLst>
              <a:ext uri="{FF2B5EF4-FFF2-40B4-BE49-F238E27FC236}">
                <a16:creationId xmlns:a16="http://schemas.microsoft.com/office/drawing/2014/main" id="{C8A5EBFB-5B69-48DE-BBC8-67436EB1A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9166" y="6203266"/>
            <a:ext cx="280662" cy="28066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7D3EAE-E944-4635-A09C-706F425465B3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6771CD-321C-4B04-B5C7-67B9E566FFA9}"/>
              </a:ext>
            </a:extLst>
          </p:cNvPr>
          <p:cNvSpPr txBox="1"/>
          <p:nvPr/>
        </p:nvSpPr>
        <p:spPr>
          <a:xfrm>
            <a:off x="265234" y="24722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조원 소개</a:t>
            </a:r>
          </a:p>
        </p:txBody>
      </p:sp>
    </p:spTree>
    <p:extLst>
      <p:ext uri="{BB962C8B-B14F-4D97-AF65-F5344CB8AC3E}">
        <p14:creationId xmlns:p14="http://schemas.microsoft.com/office/powerpoint/2010/main" val="148668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7811B57-E3F5-454B-866C-E30F1672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4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78E17-7B4C-4FB0-BD37-B1BD3E257746}"/>
              </a:ext>
            </a:extLst>
          </p:cNvPr>
          <p:cNvSpPr txBox="1"/>
          <p:nvPr/>
        </p:nvSpPr>
        <p:spPr>
          <a:xfrm>
            <a:off x="265233" y="233134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금주 활동 내용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5CC4D2-87ED-427E-821C-ABE55239CBE6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CEDC2-5180-4685-80BA-55C53E12BDF9}"/>
              </a:ext>
            </a:extLst>
          </p:cNvPr>
          <p:cNvSpPr txBox="1"/>
          <p:nvPr/>
        </p:nvSpPr>
        <p:spPr>
          <a:xfrm>
            <a:off x="4091709" y="2761673"/>
            <a:ext cx="4174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99EB9"/>
                </a:solidFill>
              </a:rPr>
              <a:t>이번주에 활동 했던 것들을 이 </a:t>
            </a:r>
            <a:r>
              <a:rPr lang="en-US" altLang="ko-KR" dirty="0">
                <a:solidFill>
                  <a:srgbClr val="399EB9"/>
                </a:solidFill>
              </a:rPr>
              <a:t>ppt</a:t>
            </a:r>
            <a:r>
              <a:rPr lang="ko-KR" altLang="en-US" dirty="0">
                <a:solidFill>
                  <a:srgbClr val="399EB9"/>
                </a:solidFill>
              </a:rPr>
              <a:t>에 적으면 될 듯</a:t>
            </a:r>
            <a:r>
              <a:rPr lang="en-US" altLang="ko-KR" dirty="0">
                <a:solidFill>
                  <a:srgbClr val="399EB9"/>
                </a:solidFill>
              </a:rPr>
              <a:t>. </a:t>
            </a:r>
            <a:r>
              <a:rPr lang="ko-KR" altLang="en-US" dirty="0">
                <a:solidFill>
                  <a:srgbClr val="399EB9"/>
                </a:solidFill>
              </a:rPr>
              <a:t>사진</a:t>
            </a:r>
            <a:r>
              <a:rPr lang="en-US" altLang="ko-KR" dirty="0">
                <a:solidFill>
                  <a:srgbClr val="399EB9"/>
                </a:solidFill>
              </a:rPr>
              <a:t>1</a:t>
            </a:r>
            <a:r>
              <a:rPr lang="ko-KR" altLang="en-US" dirty="0">
                <a:solidFill>
                  <a:srgbClr val="399EB9"/>
                </a:solidFill>
              </a:rPr>
              <a:t>장 </a:t>
            </a:r>
            <a:r>
              <a:rPr lang="en-US" altLang="ko-KR" dirty="0">
                <a:solidFill>
                  <a:srgbClr val="399EB9"/>
                </a:solidFill>
              </a:rPr>
              <a:t>zoom</a:t>
            </a:r>
            <a:r>
              <a:rPr lang="ko-KR" altLang="en-US" dirty="0">
                <a:solidFill>
                  <a:srgbClr val="399EB9"/>
                </a:solidFill>
              </a:rPr>
              <a:t>으로 한 것 추가하면 좋음</a:t>
            </a:r>
            <a:r>
              <a:rPr lang="en-US" altLang="ko-KR" dirty="0">
                <a:solidFill>
                  <a:srgbClr val="399EB9"/>
                </a:solidFill>
              </a:rPr>
              <a:t>! </a:t>
            </a:r>
            <a:r>
              <a:rPr lang="ko-KR" altLang="en-US" dirty="0">
                <a:solidFill>
                  <a:srgbClr val="399EB9"/>
                </a:solidFill>
              </a:rPr>
              <a:t>주말에 한번 더 회의할 예정이니 사진은 그때 추가</a:t>
            </a:r>
            <a:r>
              <a:rPr lang="en-US" altLang="ko-KR" dirty="0">
                <a:solidFill>
                  <a:srgbClr val="399EB9"/>
                </a:solidFill>
              </a:rPr>
              <a:t>!</a:t>
            </a:r>
            <a:endParaRPr lang="ko-KR" altLang="en-US" dirty="0">
              <a:solidFill>
                <a:srgbClr val="399E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E70238C-A3A5-43D7-8655-7173FC9F06FE}"/>
              </a:ext>
            </a:extLst>
          </p:cNvPr>
          <p:cNvSpPr/>
          <p:nvPr/>
        </p:nvSpPr>
        <p:spPr>
          <a:xfrm>
            <a:off x="6974080" y="0"/>
            <a:ext cx="5217920" cy="685800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F861C-A8A3-40FA-BCB9-38B1D5E402EB}"/>
              </a:ext>
            </a:extLst>
          </p:cNvPr>
          <p:cNvSpPr txBox="1"/>
          <p:nvPr/>
        </p:nvSpPr>
        <p:spPr>
          <a:xfrm>
            <a:off x="1280388" y="1099866"/>
            <a:ext cx="223956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발생률</a:t>
            </a:r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61A4FA9-D227-4F75-88E5-20F7CB457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301866"/>
              </p:ext>
            </p:extLst>
          </p:nvPr>
        </p:nvGraphicFramePr>
        <p:xfrm>
          <a:off x="347924" y="1625785"/>
          <a:ext cx="6387173" cy="3999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D64EA82-8090-477B-AC8F-A44C8062C34A}"/>
              </a:ext>
            </a:extLst>
          </p:cNvPr>
          <p:cNvSpPr txBox="1"/>
          <p:nvPr/>
        </p:nvSpPr>
        <p:spPr>
          <a:xfrm>
            <a:off x="4734520" y="1425730"/>
            <a:ext cx="2239560" cy="40011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사망률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A72B45-42AD-443D-A4AB-4D0A6BDCF6AB}"/>
              </a:ext>
            </a:extLst>
          </p:cNvPr>
          <p:cNvSpPr txBox="1"/>
          <p:nvPr/>
        </p:nvSpPr>
        <p:spPr>
          <a:xfrm>
            <a:off x="2238177" y="2477027"/>
            <a:ext cx="85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517141-8BF9-4AEE-9F2C-BF3DD02752FF}"/>
              </a:ext>
            </a:extLst>
          </p:cNvPr>
          <p:cNvSpPr txBox="1"/>
          <p:nvPr/>
        </p:nvSpPr>
        <p:spPr>
          <a:xfrm>
            <a:off x="1771772" y="4224917"/>
            <a:ext cx="93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주간</a:t>
            </a:r>
            <a:endParaRPr lang="en-US" altLang="ko-KR" b="1" dirty="0"/>
          </a:p>
          <a:p>
            <a:r>
              <a:rPr lang="en-US" altLang="ko-KR" b="1" dirty="0"/>
              <a:t>58.5%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DF90D-701C-414F-B872-1D18324650C4}"/>
              </a:ext>
            </a:extLst>
          </p:cNvPr>
          <p:cNvSpPr txBox="1"/>
          <p:nvPr/>
        </p:nvSpPr>
        <p:spPr>
          <a:xfrm>
            <a:off x="5426488" y="4056898"/>
            <a:ext cx="750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9394D-FBF7-4362-88DD-806CFDF3176B}"/>
              </a:ext>
            </a:extLst>
          </p:cNvPr>
          <p:cNvSpPr txBox="1"/>
          <p:nvPr/>
        </p:nvSpPr>
        <p:spPr>
          <a:xfrm>
            <a:off x="5426488" y="2808496"/>
            <a:ext cx="85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야간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  <a:p>
            <a:r>
              <a:rPr lang="en-US" altLang="ko-KR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2.1%</a:t>
            </a:r>
            <a:endParaRPr lang="ko-KR" altLang="en-US" dirty="0">
              <a:ln w="6600">
                <a:solidFill>
                  <a:schemeClr val="tx1"/>
                </a:solidFill>
                <a:prstDash val="solid"/>
              </a:ln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28" name="그래픽 27" descr="아래쪽 캐럿 단색으로 채워진">
            <a:extLst>
              <a:ext uri="{FF2B5EF4-FFF2-40B4-BE49-F238E27FC236}">
                <a16:creationId xmlns:a16="http://schemas.microsoft.com/office/drawing/2014/main" id="{AF6E2BF0-4FEB-45DF-B53F-8F708CB23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5217030" y="3344354"/>
            <a:ext cx="1065081" cy="884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C26883EE-EB28-46D7-95D7-B8603887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5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C60398-31E7-481E-801E-F4D2CB51982A}"/>
              </a:ext>
            </a:extLst>
          </p:cNvPr>
          <p:cNvSpPr/>
          <p:nvPr/>
        </p:nvSpPr>
        <p:spPr>
          <a:xfrm>
            <a:off x="0" y="259105"/>
            <a:ext cx="265233" cy="2532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A087B8-E712-4FA5-82FB-367397F01BAE}"/>
              </a:ext>
            </a:extLst>
          </p:cNvPr>
          <p:cNvSpPr txBox="1"/>
          <p:nvPr/>
        </p:nvSpPr>
        <p:spPr>
          <a:xfrm>
            <a:off x="265234" y="2472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개발동기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583F7F-65FD-4100-9ECA-3BEEC62D17D1}"/>
              </a:ext>
            </a:extLst>
          </p:cNvPr>
          <p:cNvSpPr/>
          <p:nvPr/>
        </p:nvSpPr>
        <p:spPr>
          <a:xfrm>
            <a:off x="7203828" y="188569"/>
            <a:ext cx="4848816" cy="6516547"/>
          </a:xfrm>
          <a:prstGeom prst="rect">
            <a:avLst/>
          </a:prstGeom>
          <a:noFill/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/>
                </a:solidFill>
              </a:rPr>
              <a:t>야간 교통사고 발생 수 </a:t>
            </a:r>
            <a:r>
              <a:rPr lang="en-US" altLang="ko-KR" sz="1600" dirty="0">
                <a:solidFill>
                  <a:schemeClr val="tx1"/>
                </a:solidFill>
              </a:rPr>
              <a:t>(90,197</a:t>
            </a:r>
            <a:r>
              <a:rPr lang="ko-KR" altLang="en-US" sz="1600" dirty="0">
                <a:solidFill>
                  <a:schemeClr val="tx1"/>
                </a:solidFill>
              </a:rPr>
              <a:t>건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en-US" altLang="ko-KR" sz="1600" b="1" dirty="0">
                <a:solidFill>
                  <a:schemeClr val="tx1"/>
                </a:solidFill>
              </a:rPr>
              <a:t>&lt; </a:t>
            </a:r>
            <a:r>
              <a:rPr lang="ko-KR" altLang="en-US" sz="1600" dirty="0">
                <a:solidFill>
                  <a:schemeClr val="tx1"/>
                </a:solidFill>
              </a:rPr>
              <a:t>주간 교통사고 발생 수 </a:t>
            </a:r>
            <a:r>
              <a:rPr lang="en-US" altLang="ko-KR" sz="1600" dirty="0">
                <a:solidFill>
                  <a:schemeClr val="tx1"/>
                </a:solidFill>
              </a:rPr>
              <a:t>(126,951</a:t>
            </a:r>
            <a:r>
              <a:rPr lang="ko-KR" altLang="en-US" sz="1600" dirty="0">
                <a:solidFill>
                  <a:schemeClr val="tx1"/>
                </a:solidFill>
              </a:rPr>
              <a:t>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/>
                </a:solidFill>
              </a:rPr>
              <a:t>야간 교통사고 사망률 </a:t>
            </a:r>
            <a:r>
              <a:rPr lang="en-US" altLang="ko-KR" sz="1600" dirty="0">
                <a:solidFill>
                  <a:schemeClr val="tx1"/>
                </a:solidFill>
              </a:rPr>
              <a:t>(2.1%) 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주간 교통사고 사망률</a:t>
            </a:r>
            <a:r>
              <a:rPr lang="en-US" altLang="ko-KR" sz="1600" dirty="0">
                <a:solidFill>
                  <a:schemeClr val="tx1"/>
                </a:solidFill>
              </a:rPr>
              <a:t>(1.5%)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/>
                </a:solidFill>
              </a:rPr>
              <a:t>야간 교통사고 발생시 어둠으로 인해  시야 확보가 어려워 사고 위험성이 더 커짐</a:t>
            </a:r>
          </a:p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sz="1600" dirty="0">
                <a:solidFill>
                  <a:schemeClr val="tx1"/>
                </a:solidFill>
              </a:rPr>
              <a:t>야간 사고 처리 시에 블랙박스 영상이 어두워 과실 판단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번호판 식별이 어려움</a:t>
            </a: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/>
                </a:solidFill>
              </a:rPr>
              <a:t>위의 문제를 해결하고자 사고처리 시 블랙박스 영상의 밝기를 전환시켜 사고처리를 원활하게 할 수 있도록 </a:t>
            </a:r>
            <a:r>
              <a:rPr lang="ko-KR" altLang="en-US" sz="1600" dirty="0" err="1">
                <a:solidFill>
                  <a:schemeClr val="tx1"/>
                </a:solidFill>
              </a:rPr>
              <a:t>도와줌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⇒"/>
            </a:pPr>
            <a:r>
              <a:rPr lang="ko-KR" altLang="en-US" sz="1600" dirty="0">
                <a:solidFill>
                  <a:schemeClr val="tx1"/>
                </a:solidFill>
              </a:rPr>
              <a:t>밝기 전환 시 빛 번짐으로 인한 화질 저하 문제를 해결하고자 빛 번짐을 최소화 하고자 함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영상 참고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https://youtu.be/3_jGaO6CPP0?t=8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	(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스브스뉴스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150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920401C-B6CC-4C19-B3F0-8BD822659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12" y="1620461"/>
            <a:ext cx="2372887" cy="237288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CFBA17-655C-4C3D-B02E-D12C5DE9D3FB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E803C958-D7E8-4644-A5AC-FF9B3F95E586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245E3873-A242-48A8-A9F8-1B2709CDD660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FC3AE2-99EE-4868-B804-8E0B34A5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6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F55E79-8B8B-4F67-8044-4C16D993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65" y="1155528"/>
            <a:ext cx="3302752" cy="33027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9F86939-B454-4975-A03D-C8862350C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5" y="821267"/>
            <a:ext cx="3543174" cy="35431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0244A1-3EBD-41CC-A6B4-07139764B2FD}"/>
              </a:ext>
            </a:extLst>
          </p:cNvPr>
          <p:cNvSpPr txBox="1"/>
          <p:nvPr/>
        </p:nvSpPr>
        <p:spPr>
          <a:xfrm>
            <a:off x="265233" y="20937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구현 환경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DAA357-C39C-45F4-82D9-7B9DD5966E9C}"/>
              </a:ext>
            </a:extLst>
          </p:cNvPr>
          <p:cNvSpPr/>
          <p:nvPr/>
        </p:nvSpPr>
        <p:spPr>
          <a:xfrm>
            <a:off x="0" y="233134"/>
            <a:ext cx="265233" cy="25324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104C4F-949F-4E33-9276-66C8B8D8CAA1}"/>
              </a:ext>
            </a:extLst>
          </p:cNvPr>
          <p:cNvSpPr txBox="1"/>
          <p:nvPr/>
        </p:nvSpPr>
        <p:spPr>
          <a:xfrm>
            <a:off x="969702" y="4362222"/>
            <a:ext cx="21329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Pytorch</a:t>
            </a:r>
            <a:endParaRPr lang="en-US" altLang="ko-KR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인공지능을 더 세밀하게 개발하고자 사용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ctr"/>
            <a:endParaRPr lang="en-US" altLang="ko-KR" sz="1400" b="1" dirty="0"/>
          </a:p>
          <a:p>
            <a:pPr algn="ctr"/>
            <a:endParaRPr lang="en-US" altLang="ko-KR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42069-AF7C-4732-AEC6-9B59D961CAD8}"/>
              </a:ext>
            </a:extLst>
          </p:cNvPr>
          <p:cNvSpPr txBox="1"/>
          <p:nvPr/>
        </p:nvSpPr>
        <p:spPr>
          <a:xfrm>
            <a:off x="4647045" y="4257357"/>
            <a:ext cx="19452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Jupyter</a:t>
            </a:r>
            <a:r>
              <a:rPr lang="en-US" altLang="ko-KR" b="1" dirty="0"/>
              <a:t> Notebook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대화형 스크립트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5475F-D7D5-41A5-822F-3CC0EEC9CACA}"/>
              </a:ext>
            </a:extLst>
          </p:cNvPr>
          <p:cNvSpPr txBox="1"/>
          <p:nvPr/>
        </p:nvSpPr>
        <p:spPr>
          <a:xfrm>
            <a:off x="8396994" y="4426635"/>
            <a:ext cx="21170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Colab</a:t>
            </a:r>
            <a:endParaRPr lang="en-US" altLang="ko-KR" b="1" dirty="0"/>
          </a:p>
          <a:p>
            <a:pPr algn="ctr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GPU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목적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B6D05C-F12C-4AC5-BEDA-AAA8A1FFF1CD}"/>
              </a:ext>
            </a:extLst>
          </p:cNvPr>
          <p:cNvSpPr txBox="1"/>
          <p:nvPr/>
        </p:nvSpPr>
        <p:spPr>
          <a:xfrm>
            <a:off x="3482109" y="5901818"/>
            <a:ext cx="501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99EB9"/>
                </a:solidFill>
              </a:rPr>
              <a:t>누나가 배경이 겹쳐서 마음에 들지 않으면 싶으면 수정해도 무방</a:t>
            </a:r>
            <a:r>
              <a:rPr lang="en-US" altLang="ko-KR" dirty="0">
                <a:solidFill>
                  <a:srgbClr val="399EB9"/>
                </a:solidFill>
              </a:rPr>
              <a:t>. </a:t>
            </a:r>
            <a:r>
              <a:rPr lang="ko-KR" altLang="en-US" dirty="0">
                <a:solidFill>
                  <a:srgbClr val="399EB9"/>
                </a:solidFill>
              </a:rPr>
              <a:t>누나가 애니메이션 하는게 더 좋을 것 같아서 그 부분은 놔뒀어</a:t>
            </a:r>
            <a:r>
              <a:rPr lang="en-US" altLang="ko-KR" dirty="0">
                <a:solidFill>
                  <a:srgbClr val="399EB9"/>
                </a:solidFill>
              </a:rPr>
              <a:t>.</a:t>
            </a:r>
            <a:endParaRPr lang="ko-KR" altLang="en-US" dirty="0">
              <a:solidFill>
                <a:srgbClr val="399E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34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3F1031-BF2A-4A70-84DB-3BEC7289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7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A1407A-0129-4E8E-B748-23E8258A9987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02A0A7-9A18-49D8-A1E7-AE6C96D8DBB1}"/>
              </a:ext>
            </a:extLst>
          </p:cNvPr>
          <p:cNvSpPr/>
          <p:nvPr/>
        </p:nvSpPr>
        <p:spPr>
          <a:xfrm>
            <a:off x="527742" y="341644"/>
            <a:ext cx="11136508" cy="5966287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C3CC07-EC02-48A6-902B-F7209E4A99B0}"/>
              </a:ext>
            </a:extLst>
          </p:cNvPr>
          <p:cNvSpPr/>
          <p:nvPr/>
        </p:nvSpPr>
        <p:spPr>
          <a:xfrm>
            <a:off x="411982" y="160774"/>
            <a:ext cx="1357780" cy="677108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A5764-A020-48F0-877D-1894D8C799B8}"/>
              </a:ext>
            </a:extLst>
          </p:cNvPr>
          <p:cNvSpPr txBox="1"/>
          <p:nvPr/>
        </p:nvSpPr>
        <p:spPr>
          <a:xfrm>
            <a:off x="265232" y="233134"/>
            <a:ext cx="150452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알고리즘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663FF-2EAE-4858-B36F-13AE49C427DE}"/>
              </a:ext>
            </a:extLst>
          </p:cNvPr>
          <p:cNvSpPr txBox="1"/>
          <p:nvPr/>
        </p:nvSpPr>
        <p:spPr>
          <a:xfrm>
            <a:off x="748140" y="837881"/>
            <a:ext cx="87560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CNN(</a:t>
            </a:r>
            <a:r>
              <a:rPr lang="ko-KR" altLang="en-US" sz="2000" b="1" dirty="0" err="1"/>
              <a:t>합성곱</a:t>
            </a:r>
            <a:r>
              <a:rPr lang="ko-KR" altLang="en-US" sz="2000" b="1" dirty="0"/>
              <a:t> 신경망</a:t>
            </a:r>
            <a:r>
              <a:rPr lang="en-US" altLang="ko-KR" sz="2000" b="1" dirty="0"/>
              <a:t>)</a:t>
            </a:r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시각적 이미지 분석에 일반적으로 사용되는 인공신경망의 한 종류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    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 이미지로부터 특징을 추출하는 기법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F2183-18D0-4524-AD76-E44DE479FFC8}"/>
              </a:ext>
            </a:extLst>
          </p:cNvPr>
          <p:cNvSpPr txBox="1"/>
          <p:nvPr/>
        </p:nvSpPr>
        <p:spPr>
          <a:xfrm>
            <a:off x="5265878" y="4967125"/>
            <a:ext cx="608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이미지를 인식하기 위해 패턴을 찾는 데 유용하기 때문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499F0BE7-E715-449B-BB27-B767C80B58FC}"/>
              </a:ext>
            </a:extLst>
          </p:cNvPr>
          <p:cNvSpPr/>
          <p:nvPr/>
        </p:nvSpPr>
        <p:spPr>
          <a:xfrm>
            <a:off x="914393" y="906978"/>
            <a:ext cx="4865262" cy="2793909"/>
          </a:xfrm>
          <a:prstGeom prst="wedgeEllipseCallout">
            <a:avLst>
              <a:gd name="adj1" fmla="val 59404"/>
              <a:gd name="adj2" fmla="val 5629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</a:rPr>
              <a:t>WHY?</a:t>
            </a:r>
            <a:endParaRPr lang="ko-KR" altLang="en-US" sz="10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619AF-9421-4575-B684-A5D335A47602}"/>
              </a:ext>
            </a:extLst>
          </p:cNvPr>
          <p:cNvSpPr txBox="1"/>
          <p:nvPr/>
        </p:nvSpPr>
        <p:spPr>
          <a:xfrm>
            <a:off x="6781802" y="2157134"/>
            <a:ext cx="3482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99EB9"/>
                </a:solidFill>
              </a:rPr>
              <a:t>각 부분을 설명하기보단 가장 중요한 부분만 설명하기로 </a:t>
            </a:r>
            <a:r>
              <a:rPr lang="ko-KR" altLang="en-US" dirty="0" err="1">
                <a:solidFill>
                  <a:srgbClr val="399EB9"/>
                </a:solidFill>
              </a:rPr>
              <a:t>결정했어</a:t>
            </a:r>
            <a:r>
              <a:rPr lang="en-US" altLang="ko-KR" dirty="0">
                <a:solidFill>
                  <a:srgbClr val="399EB9"/>
                </a:solidFill>
              </a:rPr>
              <a:t>.</a:t>
            </a:r>
          </a:p>
          <a:p>
            <a:endParaRPr lang="en-US" altLang="ko-KR" dirty="0">
              <a:solidFill>
                <a:srgbClr val="399EB9"/>
              </a:solidFill>
            </a:endParaRPr>
          </a:p>
          <a:p>
            <a:r>
              <a:rPr lang="ko-KR" altLang="en-US" dirty="0">
                <a:solidFill>
                  <a:srgbClr val="399EB9"/>
                </a:solidFill>
              </a:rPr>
              <a:t>첫번째 장은 개념 </a:t>
            </a:r>
            <a:r>
              <a:rPr lang="en-US" altLang="ko-KR" dirty="0">
                <a:solidFill>
                  <a:srgbClr val="399EB9"/>
                </a:solidFill>
              </a:rPr>
              <a:t>+ </a:t>
            </a:r>
            <a:r>
              <a:rPr lang="ko-KR" altLang="en-US" dirty="0">
                <a:solidFill>
                  <a:srgbClr val="399EB9"/>
                </a:solidFill>
              </a:rPr>
              <a:t>우리가 사용해야 하는 이유를 간단히 적음</a:t>
            </a:r>
            <a:r>
              <a:rPr lang="en-US" altLang="ko-KR" dirty="0">
                <a:solidFill>
                  <a:srgbClr val="399EB9"/>
                </a:solidFill>
              </a:rPr>
              <a:t>.</a:t>
            </a:r>
          </a:p>
          <a:p>
            <a:endParaRPr lang="en-US" altLang="ko-KR" dirty="0">
              <a:solidFill>
                <a:srgbClr val="399EB9"/>
              </a:solidFill>
            </a:endParaRPr>
          </a:p>
          <a:p>
            <a:r>
              <a:rPr lang="en-US" altLang="ko-KR" dirty="0">
                <a:solidFill>
                  <a:srgbClr val="399EB9"/>
                </a:solidFill>
              </a:rPr>
              <a:t>Ppt</a:t>
            </a:r>
            <a:r>
              <a:rPr lang="ko-KR" altLang="en-US" dirty="0">
                <a:solidFill>
                  <a:srgbClr val="399EB9"/>
                </a:solidFill>
              </a:rPr>
              <a:t>이미지 수정은 해도 좋아</a:t>
            </a:r>
            <a:r>
              <a:rPr lang="en-US" altLang="ko-KR" dirty="0">
                <a:solidFill>
                  <a:srgbClr val="399EB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01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D1FD1FA-7570-4D52-A867-F6624A1535AB}"/>
              </a:ext>
            </a:extLst>
          </p:cNvPr>
          <p:cNvSpPr/>
          <p:nvPr/>
        </p:nvSpPr>
        <p:spPr>
          <a:xfrm>
            <a:off x="7268901" y="-1"/>
            <a:ext cx="4923099" cy="6858000"/>
          </a:xfrm>
          <a:prstGeom prst="rect">
            <a:avLst/>
          </a:prstGeom>
          <a:solidFill>
            <a:schemeClr val="accent6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F8C4DC-AA54-42DF-91A7-093ADE12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8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41E356-75DD-41EE-9D47-497F537551A2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61491B-E3B4-40D9-8A0D-CA79D2C83247}"/>
              </a:ext>
            </a:extLst>
          </p:cNvPr>
          <p:cNvSpPr/>
          <p:nvPr/>
        </p:nvSpPr>
        <p:spPr>
          <a:xfrm>
            <a:off x="762364" y="390063"/>
            <a:ext cx="11094889" cy="5966287"/>
          </a:xfrm>
          <a:prstGeom prst="rect">
            <a:avLst/>
          </a:prstGeom>
          <a:noFill/>
          <a:ln w="3175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600E1-EF96-4D65-857D-34C314035D58}"/>
              </a:ext>
            </a:extLst>
          </p:cNvPr>
          <p:cNvSpPr txBox="1"/>
          <p:nvPr/>
        </p:nvSpPr>
        <p:spPr>
          <a:xfrm>
            <a:off x="265232" y="233134"/>
            <a:ext cx="22205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알고리즘 소개</a:t>
            </a:r>
          </a:p>
        </p:txBody>
      </p:sp>
      <p:pic>
        <p:nvPicPr>
          <p:cNvPr id="15" name="Picture 2" descr="소스 이미지 보기">
            <a:extLst>
              <a:ext uri="{FF2B5EF4-FFF2-40B4-BE49-F238E27FC236}">
                <a16:creationId xmlns:a16="http://schemas.microsoft.com/office/drawing/2014/main" id="{4BB4A5E8-7F7F-4B7E-BEB6-4BC6865A8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2" y="1396667"/>
            <a:ext cx="6579435" cy="406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472F7-BFD9-46CD-BA38-A5E0DA37DD33}"/>
              </a:ext>
            </a:extLst>
          </p:cNvPr>
          <p:cNvSpPr txBox="1"/>
          <p:nvPr/>
        </p:nvSpPr>
        <p:spPr>
          <a:xfrm>
            <a:off x="979055" y="571001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u="none" strike="noStrike" dirty="0">
                <a:solidFill>
                  <a:srgbClr val="3C3C3B"/>
                </a:solidFill>
                <a:effectLst/>
                <a:latin typeface="IBM Plex Sans" panose="020B0604020202020204" pitchFamily="34" charset="0"/>
                <a:hlinkClick r:id="rId4"/>
              </a:rPr>
              <a:t>http://cs231n.github.io/convolutional-networks/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2E133-3E1E-478F-9055-3B3D836CF01C}"/>
              </a:ext>
            </a:extLst>
          </p:cNvPr>
          <p:cNvSpPr txBox="1"/>
          <p:nvPr/>
        </p:nvSpPr>
        <p:spPr>
          <a:xfrm>
            <a:off x="7647708" y="1226875"/>
            <a:ext cx="358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 </a:t>
            </a:r>
            <a:r>
              <a:rPr lang="ko-KR" altLang="en-US" dirty="0">
                <a:solidFill>
                  <a:schemeClr val="bg1"/>
                </a:solidFill>
              </a:rPr>
              <a:t>다음과 같이 </a:t>
            </a:r>
            <a:r>
              <a:rPr lang="en-US" altLang="ko-KR" dirty="0">
                <a:solidFill>
                  <a:schemeClr val="bg1"/>
                </a:solidFill>
              </a:rPr>
              <a:t>7x7 </a:t>
            </a:r>
            <a:r>
              <a:rPr lang="ko-KR" altLang="en-US" dirty="0">
                <a:solidFill>
                  <a:schemeClr val="bg1"/>
                </a:solidFill>
              </a:rPr>
              <a:t>픽셀 단위로 이루어진 이미지가 다음과 같이 </a:t>
            </a:r>
            <a:r>
              <a:rPr lang="en-US" altLang="ko-KR" dirty="0">
                <a:solidFill>
                  <a:schemeClr val="bg1"/>
                </a:solidFill>
              </a:rPr>
              <a:t>0~255 </a:t>
            </a:r>
            <a:r>
              <a:rPr lang="ko-KR" altLang="en-US" dirty="0">
                <a:solidFill>
                  <a:schemeClr val="bg1"/>
                </a:solidFill>
              </a:rPr>
              <a:t>사이의 숫자로 구성되어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B408D-7F65-49C8-896E-95522B26B124}"/>
              </a:ext>
            </a:extLst>
          </p:cNvPr>
          <p:cNvSpPr txBox="1"/>
          <p:nvPr/>
        </p:nvSpPr>
        <p:spPr>
          <a:xfrm>
            <a:off x="7647708" y="271807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CNN</a:t>
            </a:r>
            <a:r>
              <a:rPr lang="ko-KR" altLang="en-US" dirty="0">
                <a:solidFill>
                  <a:schemeClr val="bg1"/>
                </a:solidFill>
              </a:rPr>
              <a:t>은 </a:t>
            </a:r>
            <a:r>
              <a:rPr lang="ko-KR" altLang="en-US" dirty="0" err="1">
                <a:solidFill>
                  <a:schemeClr val="bg1"/>
                </a:solidFill>
              </a:rPr>
              <a:t>합성곱을</a:t>
            </a:r>
            <a:r>
              <a:rPr lang="ko-KR" altLang="en-US" dirty="0">
                <a:solidFill>
                  <a:schemeClr val="bg1"/>
                </a:solidFill>
              </a:rPr>
              <a:t> 진행하기 위해서 임의의 필터를 생성함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7D4E9-7DF8-4660-926A-8F0BB3277C5A}"/>
              </a:ext>
            </a:extLst>
          </p:cNvPr>
          <p:cNvSpPr txBox="1"/>
          <p:nvPr/>
        </p:nvSpPr>
        <p:spPr>
          <a:xfrm>
            <a:off x="7647708" y="3835617"/>
            <a:ext cx="370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그림과 같이 픽셀단위로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이동하면서 </a:t>
            </a:r>
            <a:r>
              <a:rPr lang="ko-KR" altLang="en-US" dirty="0" err="1">
                <a:solidFill>
                  <a:schemeClr val="bg1"/>
                </a:solidFill>
              </a:rPr>
              <a:t>합성곱</a:t>
            </a:r>
            <a:r>
              <a:rPr lang="ko-KR" altLang="en-US" dirty="0">
                <a:solidFill>
                  <a:schemeClr val="bg1"/>
                </a:solidFill>
              </a:rPr>
              <a:t> 과정을 수행함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3014C3-C085-4E79-B109-BEB5D5728459}"/>
              </a:ext>
            </a:extLst>
          </p:cNvPr>
          <p:cNvSpPr txBox="1"/>
          <p:nvPr/>
        </p:nvSpPr>
        <p:spPr>
          <a:xfrm>
            <a:off x="7647707" y="4951419"/>
            <a:ext cx="370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이러한 결과를 사용해서 이미지를 분류해내거나 복구하는데 이용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C7BE02F-D84C-45AE-B749-DB4B94E9B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04" y="1278620"/>
            <a:ext cx="5940125" cy="1829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C3DE7B-FA28-49FD-98BA-E982A13A650C}"/>
              </a:ext>
            </a:extLst>
          </p:cNvPr>
          <p:cNvSpPr txBox="1"/>
          <p:nvPr/>
        </p:nvSpPr>
        <p:spPr>
          <a:xfrm>
            <a:off x="3223250" y="3721995"/>
            <a:ext cx="658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금주에는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CNN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기법을 이용해서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왼쪽과 같은 사진을 오른쪽 사진으로 복구하는 작업을 진행할 예정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439D7927-3B04-4248-9F47-41DC8CA5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9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E95046-E5DB-4D90-84E3-9D6163D664F9}"/>
              </a:ext>
            </a:extLst>
          </p:cNvPr>
          <p:cNvSpPr/>
          <p:nvPr/>
        </p:nvSpPr>
        <p:spPr>
          <a:xfrm>
            <a:off x="1846130" y="304643"/>
            <a:ext cx="811427" cy="399571"/>
          </a:xfrm>
          <a:prstGeom prst="roundRect">
            <a:avLst/>
          </a:prstGeom>
          <a:solidFill>
            <a:schemeClr val="accent6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C2AF2A-8DE5-4693-B3EF-5A579F442571}"/>
              </a:ext>
            </a:extLst>
          </p:cNvPr>
          <p:cNvSpPr/>
          <p:nvPr/>
        </p:nvSpPr>
        <p:spPr>
          <a:xfrm>
            <a:off x="1789861" y="664270"/>
            <a:ext cx="9063613" cy="5226422"/>
          </a:xfrm>
          <a:prstGeom prst="rect">
            <a:avLst/>
          </a:prstGeom>
          <a:noFill/>
          <a:ln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ADED9-E433-46F6-9499-86C048C93A9C}"/>
              </a:ext>
            </a:extLst>
          </p:cNvPr>
          <p:cNvSpPr txBox="1"/>
          <p:nvPr/>
        </p:nvSpPr>
        <p:spPr>
          <a:xfrm>
            <a:off x="265233" y="233134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금주 진행 계획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48BA81-7947-4E73-AC6D-C10924A58AC4}"/>
              </a:ext>
            </a:extLst>
          </p:cNvPr>
          <p:cNvSpPr/>
          <p:nvPr/>
        </p:nvSpPr>
        <p:spPr>
          <a:xfrm>
            <a:off x="0" y="255230"/>
            <a:ext cx="265233" cy="2532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7EC04-A0E2-437F-91B2-86BD833D714E}"/>
              </a:ext>
            </a:extLst>
          </p:cNvPr>
          <p:cNvSpPr txBox="1"/>
          <p:nvPr/>
        </p:nvSpPr>
        <p:spPr>
          <a:xfrm>
            <a:off x="3223250" y="4812872"/>
            <a:ext cx="6151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2</a:t>
            </a:r>
            <a:r>
              <a:rPr lang="ko-KR" altLang="en-US" dirty="0">
                <a:solidFill>
                  <a:srgbClr val="00B0F0"/>
                </a:solidFill>
              </a:rPr>
              <a:t>번은 이번주에 하지 </a:t>
            </a:r>
            <a:r>
              <a:rPr lang="ko-KR" altLang="en-US" dirty="0" err="1">
                <a:solidFill>
                  <a:srgbClr val="00B0F0"/>
                </a:solidFill>
              </a:rPr>
              <a:t>않을거라서</a:t>
            </a:r>
            <a:r>
              <a:rPr lang="ko-KR" altLang="en-US" dirty="0">
                <a:solidFill>
                  <a:srgbClr val="00B0F0"/>
                </a:solidFill>
              </a:rPr>
              <a:t> 삭제하고 </a:t>
            </a:r>
            <a:r>
              <a:rPr lang="en-US" altLang="ko-KR" dirty="0">
                <a:solidFill>
                  <a:srgbClr val="00B0F0"/>
                </a:solidFill>
              </a:rPr>
              <a:t>1</a:t>
            </a:r>
            <a:r>
              <a:rPr lang="ko-KR" altLang="en-US" dirty="0">
                <a:solidFill>
                  <a:srgbClr val="00B0F0"/>
                </a:solidFill>
              </a:rPr>
              <a:t>번만으로 화면을 가득 채우게 수정해줄 것</a:t>
            </a:r>
            <a:r>
              <a:rPr lang="en-US" altLang="ko-KR" dirty="0">
                <a:solidFill>
                  <a:srgbClr val="00B0F0"/>
                </a:solidFill>
              </a:rPr>
              <a:t>. </a:t>
            </a:r>
            <a:r>
              <a:rPr lang="ko-KR" altLang="en-US" dirty="0">
                <a:solidFill>
                  <a:srgbClr val="00B0F0"/>
                </a:solidFill>
              </a:rPr>
              <a:t>사진은 구도를 바꿔도 상관 없음</a:t>
            </a:r>
            <a:r>
              <a:rPr lang="en-US" altLang="ko-KR" dirty="0">
                <a:solidFill>
                  <a:srgbClr val="00B0F0"/>
                </a:solidFill>
              </a:rPr>
              <a:t>. </a:t>
            </a:r>
            <a:r>
              <a:rPr lang="ko-KR" altLang="en-US" dirty="0">
                <a:solidFill>
                  <a:srgbClr val="00B0F0"/>
                </a:solidFill>
              </a:rPr>
              <a:t>글은 우리가 수정했으니 맞추면 </a:t>
            </a:r>
            <a:r>
              <a:rPr lang="ko-KR" altLang="en-US" dirty="0" err="1">
                <a:solidFill>
                  <a:srgbClr val="00B0F0"/>
                </a:solidFill>
              </a:rPr>
              <a:t>될듯</a:t>
            </a:r>
            <a:r>
              <a:rPr lang="en-US" altLang="ko-KR" dirty="0">
                <a:solidFill>
                  <a:srgbClr val="00B0F0"/>
                </a:solidFill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C000"/>
          </a:solidFill>
          <a:prstDash val="solid"/>
          <a:extLst>
            <a:ext uri="{C807C97D-BFC1-408E-A445-0C87EB9F89A2}">
              <ask:lineSketchStyleProps xmlns:ask="http://schemas.microsoft.com/office/drawing/2018/sketchyshapes" sd="1219033472">
                <a:custGeom>
                  <a:avLst/>
                  <a:gdLst>
                    <a:gd name="connsiteX0" fmla="*/ -1 w 914931"/>
                    <a:gd name="connsiteY0" fmla="*/ 195265 h 565183"/>
                    <a:gd name="connsiteX1" fmla="*/ 126436 w 914931"/>
                    <a:gd name="connsiteY1" fmla="*/ 141293 h 565183"/>
                    <a:gd name="connsiteX2" fmla="*/ 174735 w 914931"/>
                    <a:gd name="connsiteY2" fmla="*/ 53969 h 565183"/>
                    <a:gd name="connsiteX3" fmla="*/ 331023 w 914931"/>
                    <a:gd name="connsiteY3" fmla="*/ 53967 h 565183"/>
                    <a:gd name="connsiteX4" fmla="*/ 457466 w 914931"/>
                    <a:gd name="connsiteY4" fmla="*/ 0 h 565183"/>
                    <a:gd name="connsiteX5" fmla="*/ 583908 w 914931"/>
                    <a:gd name="connsiteY5" fmla="*/ 53967 h 565183"/>
                    <a:gd name="connsiteX6" fmla="*/ 740196 w 914931"/>
                    <a:gd name="connsiteY6" fmla="*/ 53969 h 565183"/>
                    <a:gd name="connsiteX7" fmla="*/ 788495 w 914931"/>
                    <a:gd name="connsiteY7" fmla="*/ 141293 h 565183"/>
                    <a:gd name="connsiteX8" fmla="*/ 914932 w 914931"/>
                    <a:gd name="connsiteY8" fmla="*/ 195265 h 565183"/>
                    <a:gd name="connsiteX9" fmla="*/ 866639 w 914931"/>
                    <a:gd name="connsiteY9" fmla="*/ 282592 h 565183"/>
                    <a:gd name="connsiteX10" fmla="*/ 914932 w 914931"/>
                    <a:gd name="connsiteY10" fmla="*/ 369918 h 565183"/>
                    <a:gd name="connsiteX11" fmla="*/ 788495 w 914931"/>
                    <a:gd name="connsiteY11" fmla="*/ 423890 h 565183"/>
                    <a:gd name="connsiteX12" fmla="*/ 740196 w 914931"/>
                    <a:gd name="connsiteY12" fmla="*/ 511214 h 565183"/>
                    <a:gd name="connsiteX13" fmla="*/ 583908 w 914931"/>
                    <a:gd name="connsiteY13" fmla="*/ 511216 h 565183"/>
                    <a:gd name="connsiteX14" fmla="*/ 457466 w 914931"/>
                    <a:gd name="connsiteY14" fmla="*/ 565183 h 565183"/>
                    <a:gd name="connsiteX15" fmla="*/ 331023 w 914931"/>
                    <a:gd name="connsiteY15" fmla="*/ 511216 h 565183"/>
                    <a:gd name="connsiteX16" fmla="*/ 174735 w 914931"/>
                    <a:gd name="connsiteY16" fmla="*/ 511214 h 565183"/>
                    <a:gd name="connsiteX17" fmla="*/ 126436 w 914931"/>
                    <a:gd name="connsiteY17" fmla="*/ 423890 h 565183"/>
                    <a:gd name="connsiteX18" fmla="*/ -1 w 914931"/>
                    <a:gd name="connsiteY18" fmla="*/ 369918 h 565183"/>
                    <a:gd name="connsiteX19" fmla="*/ 48292 w 914931"/>
                    <a:gd name="connsiteY19" fmla="*/ 282592 h 565183"/>
                    <a:gd name="connsiteX20" fmla="*/ -1 w 914931"/>
                    <a:gd name="connsiteY20" fmla="*/ 195265 h 56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14931" h="565183" fill="none" extrusionOk="0">
                      <a:moveTo>
                        <a:pt x="-1" y="195265"/>
                      </a:moveTo>
                      <a:cubicBezTo>
                        <a:pt x="45571" y="170774"/>
                        <a:pt x="77423" y="167487"/>
                        <a:pt x="126436" y="141293"/>
                      </a:cubicBezTo>
                      <a:cubicBezTo>
                        <a:pt x="134293" y="103715"/>
                        <a:pt x="159808" y="95954"/>
                        <a:pt x="174735" y="53969"/>
                      </a:cubicBezTo>
                      <a:cubicBezTo>
                        <a:pt x="226014" y="46366"/>
                        <a:pt x="295145" y="62163"/>
                        <a:pt x="331023" y="53967"/>
                      </a:cubicBezTo>
                      <a:cubicBezTo>
                        <a:pt x="383556" y="14943"/>
                        <a:pt x="426463" y="30996"/>
                        <a:pt x="457466" y="0"/>
                      </a:cubicBezTo>
                      <a:cubicBezTo>
                        <a:pt x="493165" y="-2248"/>
                        <a:pt x="521814" y="28109"/>
                        <a:pt x="583908" y="53967"/>
                      </a:cubicBezTo>
                      <a:cubicBezTo>
                        <a:pt x="615759" y="47925"/>
                        <a:pt x="698422" y="57416"/>
                        <a:pt x="740196" y="53969"/>
                      </a:cubicBezTo>
                      <a:cubicBezTo>
                        <a:pt x="769853" y="87546"/>
                        <a:pt x="771735" y="111336"/>
                        <a:pt x="788495" y="141293"/>
                      </a:cubicBezTo>
                      <a:cubicBezTo>
                        <a:pt x="856287" y="157456"/>
                        <a:pt x="875816" y="180947"/>
                        <a:pt x="914932" y="195265"/>
                      </a:cubicBezTo>
                      <a:cubicBezTo>
                        <a:pt x="896052" y="235019"/>
                        <a:pt x="879747" y="257775"/>
                        <a:pt x="866639" y="282592"/>
                      </a:cubicBezTo>
                      <a:cubicBezTo>
                        <a:pt x="888227" y="302974"/>
                        <a:pt x="898290" y="341395"/>
                        <a:pt x="914932" y="369918"/>
                      </a:cubicBezTo>
                      <a:cubicBezTo>
                        <a:pt x="882641" y="391486"/>
                        <a:pt x="841318" y="385990"/>
                        <a:pt x="788495" y="423890"/>
                      </a:cubicBezTo>
                      <a:cubicBezTo>
                        <a:pt x="781258" y="443257"/>
                        <a:pt x="752159" y="482695"/>
                        <a:pt x="740196" y="511214"/>
                      </a:cubicBezTo>
                      <a:cubicBezTo>
                        <a:pt x="703275" y="520883"/>
                        <a:pt x="622369" y="498167"/>
                        <a:pt x="583908" y="511216"/>
                      </a:cubicBezTo>
                      <a:cubicBezTo>
                        <a:pt x="550764" y="534581"/>
                        <a:pt x="515689" y="531476"/>
                        <a:pt x="457466" y="565183"/>
                      </a:cubicBezTo>
                      <a:cubicBezTo>
                        <a:pt x="419893" y="552806"/>
                        <a:pt x="360706" y="520674"/>
                        <a:pt x="331023" y="511216"/>
                      </a:cubicBezTo>
                      <a:cubicBezTo>
                        <a:pt x="272018" y="522295"/>
                        <a:pt x="231903" y="507921"/>
                        <a:pt x="174735" y="511214"/>
                      </a:cubicBezTo>
                      <a:cubicBezTo>
                        <a:pt x="160793" y="494025"/>
                        <a:pt x="147620" y="452593"/>
                        <a:pt x="126436" y="423890"/>
                      </a:cubicBezTo>
                      <a:cubicBezTo>
                        <a:pt x="66797" y="412803"/>
                        <a:pt x="51878" y="378646"/>
                        <a:pt x="-1" y="369918"/>
                      </a:cubicBezTo>
                      <a:cubicBezTo>
                        <a:pt x="4191" y="342024"/>
                        <a:pt x="44339" y="306917"/>
                        <a:pt x="48292" y="282592"/>
                      </a:cubicBezTo>
                      <a:cubicBezTo>
                        <a:pt x="26193" y="262872"/>
                        <a:pt x="26529" y="228004"/>
                        <a:pt x="-1" y="195265"/>
                      </a:cubicBezTo>
                      <a:close/>
                    </a:path>
                    <a:path w="914931" h="565183" stroke="0" extrusionOk="0">
                      <a:moveTo>
                        <a:pt x="-1" y="195265"/>
                      </a:moveTo>
                      <a:cubicBezTo>
                        <a:pt x="35716" y="178826"/>
                        <a:pt x="100289" y="160499"/>
                        <a:pt x="126436" y="141293"/>
                      </a:cubicBezTo>
                      <a:cubicBezTo>
                        <a:pt x="137734" y="118717"/>
                        <a:pt x="167100" y="82064"/>
                        <a:pt x="174735" y="53969"/>
                      </a:cubicBezTo>
                      <a:cubicBezTo>
                        <a:pt x="234215" y="37892"/>
                        <a:pt x="299252" y="65124"/>
                        <a:pt x="331023" y="53967"/>
                      </a:cubicBezTo>
                      <a:cubicBezTo>
                        <a:pt x="363210" y="28768"/>
                        <a:pt x="419043" y="28185"/>
                        <a:pt x="457466" y="0"/>
                      </a:cubicBezTo>
                      <a:cubicBezTo>
                        <a:pt x="507265" y="6550"/>
                        <a:pt x="550297" y="51518"/>
                        <a:pt x="583908" y="53967"/>
                      </a:cubicBezTo>
                      <a:cubicBezTo>
                        <a:pt x="638555" y="42147"/>
                        <a:pt x="684408" y="56414"/>
                        <a:pt x="740196" y="53969"/>
                      </a:cubicBezTo>
                      <a:cubicBezTo>
                        <a:pt x="772826" y="89003"/>
                        <a:pt x="769554" y="114136"/>
                        <a:pt x="788495" y="141293"/>
                      </a:cubicBezTo>
                      <a:cubicBezTo>
                        <a:pt x="837385" y="158044"/>
                        <a:pt x="862847" y="182035"/>
                        <a:pt x="914932" y="195265"/>
                      </a:cubicBezTo>
                      <a:cubicBezTo>
                        <a:pt x="914292" y="221134"/>
                        <a:pt x="889511" y="238801"/>
                        <a:pt x="866639" y="282592"/>
                      </a:cubicBezTo>
                      <a:cubicBezTo>
                        <a:pt x="899000" y="316838"/>
                        <a:pt x="886669" y="333150"/>
                        <a:pt x="914932" y="369918"/>
                      </a:cubicBezTo>
                      <a:cubicBezTo>
                        <a:pt x="883943" y="386797"/>
                        <a:pt x="823703" y="400837"/>
                        <a:pt x="788495" y="423890"/>
                      </a:cubicBezTo>
                      <a:cubicBezTo>
                        <a:pt x="775726" y="458632"/>
                        <a:pt x="752389" y="471956"/>
                        <a:pt x="740196" y="511214"/>
                      </a:cubicBezTo>
                      <a:cubicBezTo>
                        <a:pt x="708432" y="521546"/>
                        <a:pt x="660894" y="501388"/>
                        <a:pt x="583908" y="511216"/>
                      </a:cubicBezTo>
                      <a:cubicBezTo>
                        <a:pt x="562322" y="532766"/>
                        <a:pt x="513313" y="532809"/>
                        <a:pt x="457466" y="565183"/>
                      </a:cubicBezTo>
                      <a:cubicBezTo>
                        <a:pt x="398723" y="556228"/>
                        <a:pt x="373413" y="511589"/>
                        <a:pt x="331023" y="511216"/>
                      </a:cubicBezTo>
                      <a:cubicBezTo>
                        <a:pt x="274263" y="529683"/>
                        <a:pt x="237213" y="494331"/>
                        <a:pt x="174735" y="511214"/>
                      </a:cubicBezTo>
                      <a:cubicBezTo>
                        <a:pt x="154994" y="489118"/>
                        <a:pt x="138491" y="445262"/>
                        <a:pt x="126436" y="423890"/>
                      </a:cubicBezTo>
                      <a:cubicBezTo>
                        <a:pt x="65144" y="406619"/>
                        <a:pt x="46402" y="389621"/>
                        <a:pt x="-1" y="369918"/>
                      </a:cubicBezTo>
                      <a:cubicBezTo>
                        <a:pt x="15158" y="335772"/>
                        <a:pt x="42017" y="304821"/>
                        <a:pt x="48292" y="282592"/>
                      </a:cubicBezTo>
                      <a:cubicBezTo>
                        <a:pt x="27538" y="247841"/>
                        <a:pt x="13586" y="214851"/>
                        <a:pt x="-1" y="195265"/>
                      </a:cubicBezTo>
                      <a:close/>
                    </a:path>
                  </a:pathLst>
                </a:custGeom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3041</TotalTime>
  <Words>581</Words>
  <Application>Microsoft Office PowerPoint</Application>
  <PresentationFormat>와이드스크린</PresentationFormat>
  <Paragraphs>143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Adobe Garamond Pro Bold</vt:lpstr>
      <vt:lpstr>맑은 고딕</vt:lpstr>
      <vt:lpstr>한컴 고딕</vt:lpstr>
      <vt:lpstr>한컴 말랑말랑 Bold</vt:lpstr>
      <vt:lpstr>Arial</vt:lpstr>
      <vt:lpstr>Arial Black</vt:lpstr>
      <vt:lpstr>IBM Plex Sans</vt:lpstr>
      <vt:lpstr>Wingdings</vt:lpstr>
      <vt:lpstr>Office 테마</vt:lpstr>
      <vt:lpstr>주행 영상 데이터 (BDD100)를 이용한 블랙박스 사진  밝기 전환 인공지능 (AI)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상은</dc:creator>
  <cp:lastModifiedBy>김선영</cp:lastModifiedBy>
  <cp:revision>24</cp:revision>
  <dcterms:created xsi:type="dcterms:W3CDTF">2022-03-09T03:33:23Z</dcterms:created>
  <dcterms:modified xsi:type="dcterms:W3CDTF">2022-04-01T15:06:31Z</dcterms:modified>
</cp:coreProperties>
</file>